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4" r:id="rId1"/>
    <p:sldMasterId id="2147483683" r:id="rId2"/>
  </p:sldMasterIdLst>
  <p:sldIdLst>
    <p:sldId id="262" r:id="rId3"/>
    <p:sldId id="263" r:id="rId4"/>
    <p:sldId id="264" r:id="rId5"/>
    <p:sldId id="257" r:id="rId6"/>
    <p:sldId id="283" r:id="rId7"/>
    <p:sldId id="267" r:id="rId8"/>
    <p:sldId id="269" r:id="rId9"/>
    <p:sldId id="270" r:id="rId10"/>
    <p:sldId id="271" r:id="rId11"/>
    <p:sldId id="272" r:id="rId12"/>
    <p:sldId id="273" r:id="rId13"/>
    <p:sldId id="274" r:id="rId14"/>
    <p:sldId id="275" r:id="rId15"/>
    <p:sldId id="282" r:id="rId16"/>
    <p:sldId id="268" r:id="rId17"/>
    <p:sldId id="276" r:id="rId18"/>
    <p:sldId id="277" r:id="rId19"/>
    <p:sldId id="278" r:id="rId20"/>
    <p:sldId id="279" r:id="rId21"/>
    <p:sldId id="280" r:id="rId22"/>
    <p:sldId id="281" r:id="rId23"/>
    <p:sldId id="284" r:id="rId24"/>
    <p:sldId id="266" r:id="rId25"/>
  </p:sldIdLst>
  <p:sldSz cx="12192000" cy="6858000"/>
  <p:notesSz cx="7004050" cy="9290050"/>
  <p:embeddedFontLst>
    <p:embeddedFont>
      <p:font typeface="Comic Sans MS" panose="030F0702030302020204" pitchFamily="66" charset="0"/>
      <p:regular r:id="rId26"/>
      <p:bold r:id="rId27"/>
      <p:italic r:id="rId28"/>
      <p:boldItalic r:id="rId29"/>
    </p:embeddedFont>
    <p:embeddedFont>
      <p:font typeface="Footlight MT Light" panose="0204060206030A020304" pitchFamily="18" charset="0"/>
      <p:regular r:id="rId30"/>
    </p:embeddedFont>
    <p:embeddedFont>
      <p:font typeface="Verdana" panose="020B0604030504040204" pitchFamily="34" charset="0"/>
      <p:regular r:id="rId31"/>
      <p:bold r:id="rId32"/>
      <p:italic r:id="rId33"/>
      <p:boldItalic r:id="rId34"/>
    </p:embeddedFont>
  </p:embeddedFontLst>
  <p:defaultTextStyle>
    <a:defPPr>
      <a:defRPr lang="en-US"/>
    </a:defPPr>
    <a:lvl1pPr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1pPr>
    <a:lvl2pPr marL="457200"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2pPr>
    <a:lvl3pPr marL="914400"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3pPr>
    <a:lvl4pPr marL="1371600"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4pPr>
    <a:lvl5pPr marL="1828800" algn="l" rtl="0" eaLnBrk="0" fontAlgn="base" hangingPunct="0">
      <a:spcBef>
        <a:spcPct val="0"/>
      </a:spcBef>
      <a:spcAft>
        <a:spcPct val="0"/>
      </a:spcAft>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Comic Sans MS" pitchFamily="66"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85BFCD"/>
    <a:srgbClr val="003366"/>
    <a:srgbClr val="FFFF66"/>
    <a:srgbClr val="FFFFFF"/>
    <a:srgbClr val="C0C0C0"/>
    <a:srgbClr val="FFFFCC"/>
    <a:srgbClr val="FFFF9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62" y="6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font" Target="fonts/font9.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602" name="Group 2"/>
          <p:cNvGrpSpPr>
            <a:grpSpLocks/>
          </p:cNvGrpSpPr>
          <p:nvPr/>
        </p:nvGrpSpPr>
        <p:grpSpPr bwMode="auto">
          <a:xfrm>
            <a:off x="6288618" y="5345114"/>
            <a:ext cx="5903383" cy="1512887"/>
            <a:chOff x="2971" y="3367"/>
            <a:chExt cx="2789" cy="953"/>
          </a:xfrm>
        </p:grpSpPr>
        <p:sp>
          <p:nvSpPr>
            <p:cNvPr id="25603" name="Freeform 3"/>
            <p:cNvSpPr>
              <a:spLocks/>
            </p:cNvSpPr>
            <p:nvPr/>
          </p:nvSpPr>
          <p:spPr bwMode="ltGray">
            <a:xfrm>
              <a:off x="2971" y="3367"/>
              <a:ext cx="2789" cy="953"/>
            </a:xfrm>
            <a:custGeom>
              <a:avLst/>
              <a:gdLst>
                <a:gd name="T0" fmla="*/ 2768 w 2780"/>
                <a:gd name="T1" fmla="*/ 18 h 953"/>
                <a:gd name="T2" fmla="*/ 2678 w 2780"/>
                <a:gd name="T3" fmla="*/ 24 h 953"/>
                <a:gd name="T4" fmla="*/ 2613 w 2780"/>
                <a:gd name="T5" fmla="*/ 102 h 953"/>
                <a:gd name="T6" fmla="*/ 2511 w 2780"/>
                <a:gd name="T7" fmla="*/ 156 h 953"/>
                <a:gd name="T8" fmla="*/ 2505 w 2780"/>
                <a:gd name="T9" fmla="*/ 222 h 953"/>
                <a:gd name="T10" fmla="*/ 2487 w 2780"/>
                <a:gd name="T11" fmla="*/ 246 h 953"/>
                <a:gd name="T12" fmla="*/ 2469 w 2780"/>
                <a:gd name="T13" fmla="*/ 252 h 953"/>
                <a:gd name="T14" fmla="*/ 2397 w 2780"/>
                <a:gd name="T15" fmla="*/ 210 h 953"/>
                <a:gd name="T16" fmla="*/ 2260 w 2780"/>
                <a:gd name="T17" fmla="*/ 192 h 953"/>
                <a:gd name="T18" fmla="*/ 2236 w 2780"/>
                <a:gd name="T19" fmla="*/ 186 h 953"/>
                <a:gd name="T20" fmla="*/ 2218 w 2780"/>
                <a:gd name="T21" fmla="*/ 192 h 953"/>
                <a:gd name="T22" fmla="*/ 2146 w 2780"/>
                <a:gd name="T23" fmla="*/ 228 h 953"/>
                <a:gd name="T24" fmla="*/ 2110 w 2780"/>
                <a:gd name="T25" fmla="*/ 240 h 953"/>
                <a:gd name="T26" fmla="*/ 2086 w 2780"/>
                <a:gd name="T27" fmla="*/ 246 h 953"/>
                <a:gd name="T28" fmla="*/ 2074 w 2780"/>
                <a:gd name="T29" fmla="*/ 258 h 953"/>
                <a:gd name="T30" fmla="*/ 2074 w 2780"/>
                <a:gd name="T31" fmla="*/ 276 h 953"/>
                <a:gd name="T32" fmla="*/ 2051 w 2780"/>
                <a:gd name="T33" fmla="*/ 300 h 953"/>
                <a:gd name="T34" fmla="*/ 2033 w 2780"/>
                <a:gd name="T35" fmla="*/ 312 h 953"/>
                <a:gd name="T36" fmla="*/ 2021 w 2780"/>
                <a:gd name="T37" fmla="*/ 324 h 953"/>
                <a:gd name="T38" fmla="*/ 2009 w 2780"/>
                <a:gd name="T39" fmla="*/ 336 h 953"/>
                <a:gd name="T40" fmla="*/ 1979 w 2780"/>
                <a:gd name="T41" fmla="*/ 342 h 953"/>
                <a:gd name="T42" fmla="*/ 1913 w 2780"/>
                <a:gd name="T43" fmla="*/ 336 h 953"/>
                <a:gd name="T44" fmla="*/ 1877 w 2780"/>
                <a:gd name="T45" fmla="*/ 330 h 953"/>
                <a:gd name="T46" fmla="*/ 1865 w 2780"/>
                <a:gd name="T47" fmla="*/ 342 h 953"/>
                <a:gd name="T48" fmla="*/ 1853 w 2780"/>
                <a:gd name="T49" fmla="*/ 354 h 953"/>
                <a:gd name="T50" fmla="*/ 1823 w 2780"/>
                <a:gd name="T51" fmla="*/ 360 h 953"/>
                <a:gd name="T52" fmla="*/ 1764 w 2780"/>
                <a:gd name="T53" fmla="*/ 342 h 953"/>
                <a:gd name="T54" fmla="*/ 1740 w 2780"/>
                <a:gd name="T55" fmla="*/ 342 h 953"/>
                <a:gd name="T56" fmla="*/ 1716 w 2780"/>
                <a:gd name="T57" fmla="*/ 354 h 953"/>
                <a:gd name="T58" fmla="*/ 1656 w 2780"/>
                <a:gd name="T59" fmla="*/ 425 h 953"/>
                <a:gd name="T60" fmla="*/ 1614 w 2780"/>
                <a:gd name="T61" fmla="*/ 569 h 953"/>
                <a:gd name="T62" fmla="*/ 1614 w 2780"/>
                <a:gd name="T63" fmla="*/ 593 h 953"/>
                <a:gd name="T64" fmla="*/ 1620 w 2780"/>
                <a:gd name="T65" fmla="*/ 641 h 953"/>
                <a:gd name="T66" fmla="*/ 1638 w 2780"/>
                <a:gd name="T67" fmla="*/ 659 h 953"/>
                <a:gd name="T68" fmla="*/ 1632 w 2780"/>
                <a:gd name="T69" fmla="*/ 671 h 953"/>
                <a:gd name="T70" fmla="*/ 1620 w 2780"/>
                <a:gd name="T71" fmla="*/ 683 h 953"/>
                <a:gd name="T72" fmla="*/ 1542 w 2780"/>
                <a:gd name="T73" fmla="*/ 689 h 953"/>
                <a:gd name="T74" fmla="*/ 1465 w 2780"/>
                <a:gd name="T75" fmla="*/ 629 h 953"/>
                <a:gd name="T76" fmla="*/ 1333 w 2780"/>
                <a:gd name="T77" fmla="*/ 587 h 953"/>
                <a:gd name="T78" fmla="*/ 1184 w 2780"/>
                <a:gd name="T79" fmla="*/ 671 h 953"/>
                <a:gd name="T80" fmla="*/ 1016 w 2780"/>
                <a:gd name="T81" fmla="*/ 731 h 953"/>
                <a:gd name="T82" fmla="*/ 813 w 2780"/>
                <a:gd name="T83" fmla="*/ 743 h 953"/>
                <a:gd name="T84" fmla="*/ 628 w 2780"/>
                <a:gd name="T85" fmla="*/ 701 h 953"/>
                <a:gd name="T86" fmla="*/ 568 w 2780"/>
                <a:gd name="T87" fmla="*/ 695 h 953"/>
                <a:gd name="T88" fmla="*/ 556 w 2780"/>
                <a:gd name="T89" fmla="*/ 701 h 953"/>
                <a:gd name="T90" fmla="*/ 520 w 2780"/>
                <a:gd name="T91" fmla="*/ 731 h 953"/>
                <a:gd name="T92" fmla="*/ 436 w 2780"/>
                <a:gd name="T93" fmla="*/ 809 h 953"/>
                <a:gd name="T94" fmla="*/ 406 w 2780"/>
                <a:gd name="T95" fmla="*/ 821 h 953"/>
                <a:gd name="T96" fmla="*/ 382 w 2780"/>
                <a:gd name="T97" fmla="*/ 821 h 953"/>
                <a:gd name="T98" fmla="*/ 335 w 2780"/>
                <a:gd name="T99" fmla="*/ 827 h 953"/>
                <a:gd name="T100" fmla="*/ 209 w 2780"/>
                <a:gd name="T101" fmla="*/ 851 h 953"/>
                <a:gd name="T102" fmla="*/ 173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0 w 2780"/>
                <a:gd name="T115"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04"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05"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06"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07"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08"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09"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10"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11"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12"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13"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14"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15"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16"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5617"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grpSp>
      <p:sp>
        <p:nvSpPr>
          <p:cNvPr id="25618" name="Rectangle 18"/>
          <p:cNvSpPr>
            <a:spLocks noGrp="1" noChangeArrowheads="1"/>
          </p:cNvSpPr>
          <p:nvPr>
            <p:ph type="ctrTitle" sz="quarter"/>
          </p:nvPr>
        </p:nvSpPr>
        <p:spPr>
          <a:xfrm>
            <a:off x="914400" y="1600200"/>
            <a:ext cx="10363200" cy="1828800"/>
          </a:xfrm>
        </p:spPr>
        <p:txBody>
          <a:bodyPr anchor="b"/>
          <a:lstStyle>
            <a:lvl1pPr>
              <a:defRPr sz="5700"/>
            </a:lvl1pPr>
          </a:lstStyle>
          <a:p>
            <a:pPr lvl="0"/>
            <a:r>
              <a:rPr lang="en-US" noProof="0"/>
              <a:t>Click to edit Master title style</a:t>
            </a:r>
          </a:p>
        </p:txBody>
      </p:sp>
      <p:sp>
        <p:nvSpPr>
          <p:cNvPr id="25619" name="Rectangle 19"/>
          <p:cNvSpPr>
            <a:spLocks noGrp="1" noChangeArrowheads="1"/>
          </p:cNvSpPr>
          <p:nvPr>
            <p:ph type="subTitle" sz="quarter" idx="1"/>
          </p:nvPr>
        </p:nvSpPr>
        <p:spPr>
          <a:xfrm>
            <a:off x="1828800" y="3733800"/>
            <a:ext cx="8534400" cy="1752600"/>
          </a:xfrm>
        </p:spPr>
        <p:txBody>
          <a:bodyPr/>
          <a:lstStyle>
            <a:lvl1pPr marL="0" indent="0" algn="ctr">
              <a:buFont typeface="Wingdings" pitchFamily="2" charset="2"/>
              <a:buNone/>
              <a:defRPr sz="3600"/>
            </a:lvl1pPr>
          </a:lstStyle>
          <a:p>
            <a:pPr lvl="0"/>
            <a:r>
              <a:rPr lang="en-US" noProof="0"/>
              <a:t>Click to edit Master subtitle style</a:t>
            </a:r>
          </a:p>
        </p:txBody>
      </p:sp>
      <p:sp>
        <p:nvSpPr>
          <p:cNvPr id="25620" name="Rectangle 20"/>
          <p:cNvSpPr>
            <a:spLocks noGrp="1" noChangeArrowheads="1"/>
          </p:cNvSpPr>
          <p:nvPr>
            <p:ph type="dt" sz="quarter" idx="2"/>
          </p:nvPr>
        </p:nvSpPr>
        <p:spPr/>
        <p:txBody>
          <a:bodyPr/>
          <a:lstStyle>
            <a:lvl1pPr>
              <a:defRPr/>
            </a:lvl1pPr>
          </a:lstStyle>
          <a:p>
            <a:endParaRPr lang="en-US"/>
          </a:p>
        </p:txBody>
      </p:sp>
      <p:sp>
        <p:nvSpPr>
          <p:cNvPr id="25621" name="Rectangle 21"/>
          <p:cNvSpPr>
            <a:spLocks noGrp="1" noChangeArrowheads="1"/>
          </p:cNvSpPr>
          <p:nvPr>
            <p:ph type="ftr" sz="quarter" idx="3"/>
          </p:nvPr>
        </p:nvSpPr>
        <p:spPr/>
        <p:txBody>
          <a:bodyPr/>
          <a:lstStyle>
            <a:lvl1pPr>
              <a:defRPr/>
            </a:lvl1pPr>
          </a:lstStyle>
          <a:p>
            <a:endParaRPr lang="en-US"/>
          </a:p>
        </p:txBody>
      </p:sp>
      <p:sp>
        <p:nvSpPr>
          <p:cNvPr id="25622" name="Rectangle 22"/>
          <p:cNvSpPr>
            <a:spLocks noGrp="1" noChangeArrowheads="1"/>
          </p:cNvSpPr>
          <p:nvPr>
            <p:ph type="sldNum" sz="quarter" idx="4"/>
          </p:nvPr>
        </p:nvSpPr>
        <p:spPr/>
        <p:txBody>
          <a:bodyPr/>
          <a:lstStyle>
            <a:lvl1pPr>
              <a:defRPr/>
            </a:lvl1pPr>
          </a:lstStyle>
          <a:p>
            <a:fld id="{28671DCF-9F1F-4E91-AF97-DA2101310847}" type="slidenum">
              <a:rPr lang="en-US"/>
              <a:pPr/>
              <a:t>‹#›</a:t>
            </a:fld>
            <a:endParaRPr lang="en-US"/>
          </a:p>
        </p:txBody>
      </p:sp>
    </p:spTree>
  </p:cSld>
  <p:clrMapOvr>
    <a:masterClrMapping/>
  </p:clrMapOvr>
  <p:transition spd="slow">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6FFA523-CF5C-4067-9C4C-F2EAFECACFD6}" type="slidenum">
              <a:rPr lang="en-US"/>
              <a:pPr/>
              <a:t>‹#›</a:t>
            </a:fld>
            <a:endParaRPr lang="en-US"/>
          </a:p>
        </p:txBody>
      </p:sp>
    </p:spTree>
    <p:extLst>
      <p:ext uri="{BB962C8B-B14F-4D97-AF65-F5344CB8AC3E}">
        <p14:creationId xmlns:p14="http://schemas.microsoft.com/office/powerpoint/2010/main" val="98154165"/>
      </p:ext>
    </p:extLst>
  </p:cSld>
  <p:clrMapOvr>
    <a:masterClrMapping/>
  </p:clrMapOvr>
  <p:transition spd="slow">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AEC7622-8376-46E6-BFC3-1940B1DEEA0F}" type="slidenum">
              <a:rPr lang="en-US"/>
              <a:pPr/>
              <a:t>‹#›</a:t>
            </a:fld>
            <a:endParaRPr lang="en-US"/>
          </a:p>
        </p:txBody>
      </p:sp>
    </p:spTree>
    <p:extLst>
      <p:ext uri="{BB962C8B-B14F-4D97-AF65-F5344CB8AC3E}">
        <p14:creationId xmlns:p14="http://schemas.microsoft.com/office/powerpoint/2010/main" val="3005489158"/>
      </p:ext>
    </p:extLst>
  </p:cSld>
  <p:clrMapOvr>
    <a:masterClrMapping/>
  </p:clrMapOvr>
  <p:transition spd="slow">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B2D1DC8-3DEE-4A10-A3DA-6906D8D26A4D}" type="slidenum">
              <a:rPr lang="en-US"/>
              <a:pPr/>
              <a:t>‹#›</a:t>
            </a:fld>
            <a:endParaRPr lang="en-US"/>
          </a:p>
        </p:txBody>
      </p:sp>
    </p:spTree>
    <p:extLst>
      <p:ext uri="{BB962C8B-B14F-4D97-AF65-F5344CB8AC3E}">
        <p14:creationId xmlns:p14="http://schemas.microsoft.com/office/powerpoint/2010/main" val="943981642"/>
      </p:ext>
    </p:extLst>
  </p:cSld>
  <p:clrMapOvr>
    <a:masterClrMapping/>
  </p:clrMapOvr>
  <p:transition spd="slow">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E19FD1A-FF1D-4FAD-B1EC-E75FC6CD5F81}" type="slidenum">
              <a:rPr lang="en-US"/>
              <a:pPr/>
              <a:t>‹#›</a:t>
            </a:fld>
            <a:endParaRPr lang="en-US"/>
          </a:p>
        </p:txBody>
      </p:sp>
    </p:spTree>
    <p:extLst>
      <p:ext uri="{BB962C8B-B14F-4D97-AF65-F5344CB8AC3E}">
        <p14:creationId xmlns:p14="http://schemas.microsoft.com/office/powerpoint/2010/main" val="3367722752"/>
      </p:ext>
    </p:extLst>
  </p:cSld>
  <p:clrMapOvr>
    <a:masterClrMapping/>
  </p:clrMapOvr>
  <p:transition spd="slow">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3C54AA3-352D-47F9-8E11-0CD6DC4904B8}" type="slidenum">
              <a:rPr lang="en-US"/>
              <a:pPr/>
              <a:t>‹#›</a:t>
            </a:fld>
            <a:endParaRPr lang="en-US"/>
          </a:p>
        </p:txBody>
      </p:sp>
    </p:spTree>
    <p:extLst>
      <p:ext uri="{BB962C8B-B14F-4D97-AF65-F5344CB8AC3E}">
        <p14:creationId xmlns:p14="http://schemas.microsoft.com/office/powerpoint/2010/main" val="1346544426"/>
      </p:ext>
    </p:extLst>
  </p:cSld>
  <p:clrMapOvr>
    <a:masterClrMapping/>
  </p:clrMapOvr>
  <p:transition spd="slow">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AB75575-D5EC-497E-9515-73291C28C03E}" type="slidenum">
              <a:rPr lang="en-US"/>
              <a:pPr/>
              <a:t>‹#›</a:t>
            </a:fld>
            <a:endParaRPr lang="en-US"/>
          </a:p>
        </p:txBody>
      </p:sp>
    </p:spTree>
    <p:extLst>
      <p:ext uri="{BB962C8B-B14F-4D97-AF65-F5344CB8AC3E}">
        <p14:creationId xmlns:p14="http://schemas.microsoft.com/office/powerpoint/2010/main" val="1966552857"/>
      </p:ext>
    </p:extLst>
  </p:cSld>
  <p:clrMapOvr>
    <a:masterClrMapping/>
  </p:clrMapOvr>
  <p:transition spd="slow">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37C097-9FCF-42B4-B8E3-1B2D44286CDF}" type="slidenum">
              <a:rPr lang="en-US"/>
              <a:pPr/>
              <a:t>‹#›</a:t>
            </a:fld>
            <a:endParaRPr lang="en-US"/>
          </a:p>
        </p:txBody>
      </p:sp>
    </p:spTree>
    <p:extLst>
      <p:ext uri="{BB962C8B-B14F-4D97-AF65-F5344CB8AC3E}">
        <p14:creationId xmlns:p14="http://schemas.microsoft.com/office/powerpoint/2010/main" val="1827226484"/>
      </p:ext>
    </p:extLst>
  </p:cSld>
  <p:clrMapOvr>
    <a:masterClrMapping/>
  </p:clrMapOvr>
  <p:transition spd="slow">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F05E76-26B4-49BA-8EEB-2DBB94298AB3}" type="slidenum">
              <a:rPr lang="en-US"/>
              <a:pPr/>
              <a:t>‹#›</a:t>
            </a:fld>
            <a:endParaRPr lang="en-US"/>
          </a:p>
        </p:txBody>
      </p:sp>
    </p:spTree>
    <p:extLst>
      <p:ext uri="{BB962C8B-B14F-4D97-AF65-F5344CB8AC3E}">
        <p14:creationId xmlns:p14="http://schemas.microsoft.com/office/powerpoint/2010/main" val="273099659"/>
      </p:ext>
    </p:extLst>
  </p:cSld>
  <p:clrMapOvr>
    <a:masterClrMapping/>
  </p:clrMapOvr>
  <p:transition spd="slow">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7466768-09DC-4277-A149-CB8118471521}" type="slidenum">
              <a:rPr lang="en-US"/>
              <a:pPr/>
              <a:t>‹#›</a:t>
            </a:fld>
            <a:endParaRPr lang="en-US"/>
          </a:p>
        </p:txBody>
      </p:sp>
    </p:spTree>
    <p:extLst>
      <p:ext uri="{BB962C8B-B14F-4D97-AF65-F5344CB8AC3E}">
        <p14:creationId xmlns:p14="http://schemas.microsoft.com/office/powerpoint/2010/main" val="144583175"/>
      </p:ext>
    </p:extLst>
  </p:cSld>
  <p:clrMapOvr>
    <a:masterClrMapping/>
  </p:clrMapOvr>
  <p:transition spd="slow">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1457FE-40DD-415E-A0B2-519C7B07DEBC}" type="slidenum">
              <a:rPr lang="en-US"/>
              <a:pPr/>
              <a:t>‹#›</a:t>
            </a:fld>
            <a:endParaRPr lang="en-US"/>
          </a:p>
        </p:txBody>
      </p:sp>
    </p:spTree>
    <p:extLst>
      <p:ext uri="{BB962C8B-B14F-4D97-AF65-F5344CB8AC3E}">
        <p14:creationId xmlns:p14="http://schemas.microsoft.com/office/powerpoint/2010/main" val="3469875696"/>
      </p:ext>
    </p:extLst>
  </p:cSld>
  <p:clrMapOvr>
    <a:masterClrMapping/>
  </p:clrMapOvr>
  <p:transition spd="slow">
    <p:diamon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39500767"/>
      </p:ext>
    </p:extLst>
  </p:cSld>
  <p:clrMapOvr>
    <a:masterClrMapping/>
  </p:clrMapOvr>
  <p:transition spd="slow">
    <p:diamon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72554254"/>
      </p:ext>
    </p:extLst>
  </p:cSld>
  <p:clrMapOvr>
    <a:masterClrMapping/>
  </p:clrMapOvr>
  <p:transition spd="slow">
    <p:diamon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33941822"/>
      </p:ext>
    </p:extLst>
  </p:cSld>
  <p:clrMapOvr>
    <a:masterClrMapping/>
  </p:clrMapOvr>
  <p:transition spd="slow">
    <p:diamon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68953659"/>
      </p:ext>
    </p:extLst>
  </p:cSld>
  <p:clrMapOvr>
    <a:masterClrMapping/>
  </p:clrMapOvr>
  <p:transition spd="slow">
    <p:diamon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40330469"/>
      </p:ext>
    </p:extLst>
  </p:cSld>
  <p:clrMapOvr>
    <a:masterClrMapping/>
  </p:clrMapOvr>
  <p:transition spd="slow">
    <p:diamon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545478"/>
      </p:ext>
    </p:extLst>
  </p:cSld>
  <p:clrMapOvr>
    <a:masterClrMapping/>
  </p:clrMapOvr>
  <p:transition spd="slow">
    <p:diamon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6074543"/>
      </p:ext>
    </p:extLst>
  </p:cSld>
  <p:clrMapOvr>
    <a:masterClrMapping/>
  </p:clrMapOvr>
  <p:transition spd="slow">
    <p:diamon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0633295"/>
      </p:ext>
    </p:extLst>
  </p:cSld>
  <p:clrMapOvr>
    <a:masterClrMapping/>
  </p:clrMapOvr>
  <p:transition spd="slow">
    <p:diamon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85482072"/>
      </p:ext>
    </p:extLst>
  </p:cSld>
  <p:clrMapOvr>
    <a:masterClrMapping/>
  </p:clrMapOvr>
  <p:transition spd="slow">
    <p:diamon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0977600"/>
      </p:ext>
    </p:extLst>
  </p:cSld>
  <p:clrMapOvr>
    <a:masterClrMapping/>
  </p:clrMapOvr>
  <p:transition spd="slow">
    <p:diamon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50645221"/>
      </p:ext>
    </p:extLst>
  </p:cSld>
  <p:clrMapOvr>
    <a:masterClrMapping/>
  </p:clrMapOvr>
  <p:transition spd="slow">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24578" name="Group 2"/>
          <p:cNvGrpSpPr>
            <a:grpSpLocks/>
          </p:cNvGrpSpPr>
          <p:nvPr/>
        </p:nvGrpSpPr>
        <p:grpSpPr bwMode="auto">
          <a:xfrm>
            <a:off x="6288618" y="5345114"/>
            <a:ext cx="5903383" cy="1512887"/>
            <a:chOff x="2971" y="3367"/>
            <a:chExt cx="2789" cy="953"/>
          </a:xfrm>
        </p:grpSpPr>
        <p:sp>
          <p:nvSpPr>
            <p:cNvPr id="24579" name="Freeform 3"/>
            <p:cNvSpPr>
              <a:spLocks/>
            </p:cNvSpPr>
            <p:nvPr/>
          </p:nvSpPr>
          <p:spPr bwMode="ltGray">
            <a:xfrm>
              <a:off x="2971" y="3367"/>
              <a:ext cx="2789" cy="953"/>
            </a:xfrm>
            <a:custGeom>
              <a:avLst/>
              <a:gdLst>
                <a:gd name="T0" fmla="*/ 2768 w 2780"/>
                <a:gd name="T1" fmla="*/ 18 h 953"/>
                <a:gd name="T2" fmla="*/ 2678 w 2780"/>
                <a:gd name="T3" fmla="*/ 24 h 953"/>
                <a:gd name="T4" fmla="*/ 2613 w 2780"/>
                <a:gd name="T5" fmla="*/ 102 h 953"/>
                <a:gd name="T6" fmla="*/ 2511 w 2780"/>
                <a:gd name="T7" fmla="*/ 156 h 953"/>
                <a:gd name="T8" fmla="*/ 2505 w 2780"/>
                <a:gd name="T9" fmla="*/ 222 h 953"/>
                <a:gd name="T10" fmla="*/ 2487 w 2780"/>
                <a:gd name="T11" fmla="*/ 246 h 953"/>
                <a:gd name="T12" fmla="*/ 2469 w 2780"/>
                <a:gd name="T13" fmla="*/ 252 h 953"/>
                <a:gd name="T14" fmla="*/ 2397 w 2780"/>
                <a:gd name="T15" fmla="*/ 210 h 953"/>
                <a:gd name="T16" fmla="*/ 2260 w 2780"/>
                <a:gd name="T17" fmla="*/ 192 h 953"/>
                <a:gd name="T18" fmla="*/ 2236 w 2780"/>
                <a:gd name="T19" fmla="*/ 186 h 953"/>
                <a:gd name="T20" fmla="*/ 2218 w 2780"/>
                <a:gd name="T21" fmla="*/ 192 h 953"/>
                <a:gd name="T22" fmla="*/ 2146 w 2780"/>
                <a:gd name="T23" fmla="*/ 228 h 953"/>
                <a:gd name="T24" fmla="*/ 2110 w 2780"/>
                <a:gd name="T25" fmla="*/ 240 h 953"/>
                <a:gd name="T26" fmla="*/ 2086 w 2780"/>
                <a:gd name="T27" fmla="*/ 246 h 953"/>
                <a:gd name="T28" fmla="*/ 2074 w 2780"/>
                <a:gd name="T29" fmla="*/ 258 h 953"/>
                <a:gd name="T30" fmla="*/ 2074 w 2780"/>
                <a:gd name="T31" fmla="*/ 276 h 953"/>
                <a:gd name="T32" fmla="*/ 2051 w 2780"/>
                <a:gd name="T33" fmla="*/ 300 h 953"/>
                <a:gd name="T34" fmla="*/ 2033 w 2780"/>
                <a:gd name="T35" fmla="*/ 312 h 953"/>
                <a:gd name="T36" fmla="*/ 2021 w 2780"/>
                <a:gd name="T37" fmla="*/ 324 h 953"/>
                <a:gd name="T38" fmla="*/ 2009 w 2780"/>
                <a:gd name="T39" fmla="*/ 336 h 953"/>
                <a:gd name="T40" fmla="*/ 1979 w 2780"/>
                <a:gd name="T41" fmla="*/ 342 h 953"/>
                <a:gd name="T42" fmla="*/ 1913 w 2780"/>
                <a:gd name="T43" fmla="*/ 336 h 953"/>
                <a:gd name="T44" fmla="*/ 1877 w 2780"/>
                <a:gd name="T45" fmla="*/ 330 h 953"/>
                <a:gd name="T46" fmla="*/ 1865 w 2780"/>
                <a:gd name="T47" fmla="*/ 342 h 953"/>
                <a:gd name="T48" fmla="*/ 1853 w 2780"/>
                <a:gd name="T49" fmla="*/ 354 h 953"/>
                <a:gd name="T50" fmla="*/ 1823 w 2780"/>
                <a:gd name="T51" fmla="*/ 360 h 953"/>
                <a:gd name="T52" fmla="*/ 1764 w 2780"/>
                <a:gd name="T53" fmla="*/ 342 h 953"/>
                <a:gd name="T54" fmla="*/ 1740 w 2780"/>
                <a:gd name="T55" fmla="*/ 342 h 953"/>
                <a:gd name="T56" fmla="*/ 1716 w 2780"/>
                <a:gd name="T57" fmla="*/ 354 h 953"/>
                <a:gd name="T58" fmla="*/ 1656 w 2780"/>
                <a:gd name="T59" fmla="*/ 425 h 953"/>
                <a:gd name="T60" fmla="*/ 1614 w 2780"/>
                <a:gd name="T61" fmla="*/ 569 h 953"/>
                <a:gd name="T62" fmla="*/ 1614 w 2780"/>
                <a:gd name="T63" fmla="*/ 593 h 953"/>
                <a:gd name="T64" fmla="*/ 1620 w 2780"/>
                <a:gd name="T65" fmla="*/ 641 h 953"/>
                <a:gd name="T66" fmla="*/ 1638 w 2780"/>
                <a:gd name="T67" fmla="*/ 659 h 953"/>
                <a:gd name="T68" fmla="*/ 1632 w 2780"/>
                <a:gd name="T69" fmla="*/ 671 h 953"/>
                <a:gd name="T70" fmla="*/ 1620 w 2780"/>
                <a:gd name="T71" fmla="*/ 683 h 953"/>
                <a:gd name="T72" fmla="*/ 1542 w 2780"/>
                <a:gd name="T73" fmla="*/ 689 h 953"/>
                <a:gd name="T74" fmla="*/ 1465 w 2780"/>
                <a:gd name="T75" fmla="*/ 629 h 953"/>
                <a:gd name="T76" fmla="*/ 1333 w 2780"/>
                <a:gd name="T77" fmla="*/ 587 h 953"/>
                <a:gd name="T78" fmla="*/ 1184 w 2780"/>
                <a:gd name="T79" fmla="*/ 671 h 953"/>
                <a:gd name="T80" fmla="*/ 1016 w 2780"/>
                <a:gd name="T81" fmla="*/ 731 h 953"/>
                <a:gd name="T82" fmla="*/ 813 w 2780"/>
                <a:gd name="T83" fmla="*/ 743 h 953"/>
                <a:gd name="T84" fmla="*/ 628 w 2780"/>
                <a:gd name="T85" fmla="*/ 701 h 953"/>
                <a:gd name="T86" fmla="*/ 568 w 2780"/>
                <a:gd name="T87" fmla="*/ 695 h 953"/>
                <a:gd name="T88" fmla="*/ 556 w 2780"/>
                <a:gd name="T89" fmla="*/ 701 h 953"/>
                <a:gd name="T90" fmla="*/ 520 w 2780"/>
                <a:gd name="T91" fmla="*/ 731 h 953"/>
                <a:gd name="T92" fmla="*/ 436 w 2780"/>
                <a:gd name="T93" fmla="*/ 809 h 953"/>
                <a:gd name="T94" fmla="*/ 406 w 2780"/>
                <a:gd name="T95" fmla="*/ 821 h 953"/>
                <a:gd name="T96" fmla="*/ 382 w 2780"/>
                <a:gd name="T97" fmla="*/ 821 h 953"/>
                <a:gd name="T98" fmla="*/ 335 w 2780"/>
                <a:gd name="T99" fmla="*/ 827 h 953"/>
                <a:gd name="T100" fmla="*/ 209 w 2780"/>
                <a:gd name="T101" fmla="*/ 851 h 953"/>
                <a:gd name="T102" fmla="*/ 173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0 w 2780"/>
                <a:gd name="T115"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0"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1"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2"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3"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4"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5"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6"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7"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8"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89"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90"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91"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92"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sp>
          <p:nvSpPr>
            <p:cNvPr id="24593"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n-US" sz="2800"/>
            </a:p>
          </p:txBody>
        </p:sp>
      </p:grpSp>
      <p:sp>
        <p:nvSpPr>
          <p:cNvPr id="24594" name="Rectangle 18"/>
          <p:cNvSpPr>
            <a:spLocks noGrp="1" noChangeArrowheads="1"/>
          </p:cNvSpPr>
          <p:nvPr>
            <p:ph type="title"/>
          </p:nvPr>
        </p:nvSpPr>
        <p:spPr bwMode="auto">
          <a:xfrm>
            <a:off x="609600" y="277814"/>
            <a:ext cx="109728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24595" name="Rectangle 19"/>
          <p:cNvSpPr>
            <a:spLocks noGrp="1" noChangeArrowheads="1"/>
          </p:cNvSpPr>
          <p:nvPr>
            <p:ph type="dt" sz="half" idx="2"/>
          </p:nvPr>
        </p:nvSpPr>
        <p:spPr bwMode="auto">
          <a:xfrm>
            <a:off x="609600" y="62436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endParaRPr lang="en-US"/>
          </a:p>
        </p:txBody>
      </p:sp>
      <p:sp>
        <p:nvSpPr>
          <p:cNvPr id="24596" name="Rectangle 20"/>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endParaRPr lang="en-US"/>
          </a:p>
        </p:txBody>
      </p:sp>
      <p:sp>
        <p:nvSpPr>
          <p:cNvPr id="24597" name="Rectangle 21"/>
          <p:cNvSpPr>
            <a:spLocks noGrp="1" noChangeArrowheads="1"/>
          </p:cNvSpPr>
          <p:nvPr>
            <p:ph type="sldNum" sz="quarter" idx="4"/>
          </p:nvPr>
        </p:nvSpPr>
        <p:spPr bwMode="auto">
          <a:xfrm>
            <a:off x="8737600" y="62436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mn-lt"/>
              </a:defRPr>
            </a:lvl1pPr>
          </a:lstStyle>
          <a:p>
            <a:fld id="{D812417A-91B4-4ED9-8FD8-F1ADE7A79C47}" type="slidenum">
              <a:rPr lang="en-US"/>
              <a:pPr/>
              <a:t>‹#›</a:t>
            </a:fld>
            <a:endParaRPr lang="en-US"/>
          </a:p>
        </p:txBody>
      </p:sp>
      <p:sp>
        <p:nvSpPr>
          <p:cNvPr id="24598" name="Rectangle 22"/>
          <p:cNvSpPr>
            <a:spLocks noGrp="1" noChangeArrowheads="1"/>
          </p:cNvSpPr>
          <p:nvPr>
            <p:ph type="body" idx="1"/>
          </p:nvPr>
        </p:nvSpPr>
        <p:spPr bwMode="auto">
          <a:xfrm>
            <a:off x="609600" y="1600201"/>
            <a:ext cx="109728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spd="slow">
    <p:diamond/>
  </p:transition>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350ACC7-3908-4E49-80D3-73D7F0FDBFDE}" type="datetimeFigureOut">
              <a:rPr lang="en-US" smtClean="0">
                <a:solidFill>
                  <a:prstClr val="black">
                    <a:tint val="75000"/>
                  </a:prstClr>
                </a:solidFill>
                <a:effectLst/>
                <a:latin typeface="Calibri"/>
              </a:rPr>
              <a:pPr eaLnBrk="1" fontAlgn="auto" hangingPunct="1">
                <a:spcBef>
                  <a:spcPts val="0"/>
                </a:spcBef>
                <a:spcAft>
                  <a:spcPts val="0"/>
                </a:spcAft>
              </a:pPr>
              <a:t>1/12/2025</a:t>
            </a:fld>
            <a:endParaRPr lang="en-US" dirty="0">
              <a:solidFill>
                <a:prstClr val="black">
                  <a:tint val="75000"/>
                </a:prstClr>
              </a:solidFill>
              <a:effectLst/>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dirty="0">
              <a:solidFill>
                <a:prstClr val="black">
                  <a:tint val="75000"/>
                </a:prstClr>
              </a:solidFill>
              <a:effectLst/>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282FA3C6-7C60-430F-B028-42B5104B86BE}" type="slidenum">
              <a:rPr lang="en-US" smtClean="0">
                <a:solidFill>
                  <a:prstClr val="black">
                    <a:tint val="75000"/>
                  </a:prstClr>
                </a:solidFill>
                <a:effectLst/>
                <a:latin typeface="Calibri"/>
              </a:rPr>
              <a:pPr eaLnBrk="1" fontAlgn="auto" hangingPunct="1">
                <a:spcBef>
                  <a:spcPts val="0"/>
                </a:spcBef>
                <a:spcAft>
                  <a:spcPts val="0"/>
                </a:spcAft>
              </a:pPr>
              <a:t>‹#›</a:t>
            </a:fld>
            <a:endParaRPr lang="en-US" dirty="0">
              <a:solidFill>
                <a:prstClr val="black">
                  <a:tint val="75000"/>
                </a:prstClr>
              </a:solidFill>
              <a:effectLst/>
              <a:latin typeface="Calibri"/>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221" y="0"/>
            <a:ext cx="122182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07461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spd="slow">
    <p:diamon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1066800" y="838200"/>
            <a:ext cx="99822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4000" b="1" u="sng" dirty="0">
                <a:latin typeface="Times New Roman" pitchFamily="18" charset="0"/>
              </a:rPr>
              <a:t>Rom 4:16</a:t>
            </a:r>
          </a:p>
          <a:p>
            <a:endParaRPr lang="en-US" sz="3600" dirty="0">
              <a:latin typeface="Times New Roman" pitchFamily="18" charset="0"/>
            </a:endParaRPr>
          </a:p>
          <a:p>
            <a:r>
              <a:rPr lang="en-US" sz="3600" dirty="0">
                <a:latin typeface="Times New Roman" pitchFamily="18" charset="0"/>
              </a:rPr>
              <a:t>“Therefore it is of faith that it might be according to grace, so that the promise might be sure to all the seed, not only to those who are of the law, but also to those who are of the faith of Abraham, who is the father of us all.”</a:t>
            </a:r>
          </a:p>
        </p:txBody>
      </p:sp>
      <p:sp>
        <p:nvSpPr>
          <p:cNvPr id="31749" name="Line 5"/>
          <p:cNvSpPr>
            <a:spLocks noChangeShapeType="1"/>
          </p:cNvSpPr>
          <p:nvPr/>
        </p:nvSpPr>
        <p:spPr bwMode="auto">
          <a:xfrm>
            <a:off x="4953000" y="4191000"/>
            <a:ext cx="3200400" cy="0"/>
          </a:xfrm>
          <a:prstGeom prst="line">
            <a:avLst/>
          </a:prstGeom>
          <a:noFill/>
          <a:ln w="76200">
            <a:solidFill>
              <a:srgbClr val="FFFF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animEffect transition="in" filter="wipe(left)">
                                      <p:cBhvr>
                                        <p:cTn id="7"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Text Box 5"/>
          <p:cNvSpPr txBox="1">
            <a:spLocks noChangeArrowheads="1"/>
          </p:cNvSpPr>
          <p:nvPr/>
        </p:nvSpPr>
        <p:spPr bwMode="auto">
          <a:xfrm>
            <a:off x="3854719" y="228600"/>
            <a:ext cx="74623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dirty="0">
                <a:effectLst>
                  <a:outerShdw blurRad="38100" dist="38100" dir="2700000" algn="tl">
                    <a:srgbClr val="000000"/>
                  </a:outerShdw>
                </a:effectLst>
              </a:rPr>
              <a:t>Abraham</a:t>
            </a:r>
          </a:p>
          <a:p>
            <a:pPr algn="ctr"/>
            <a:r>
              <a:rPr lang="en-US" sz="7200" dirty="0">
                <a:effectLst>
                  <a:outerShdw blurRad="38100" dist="38100" dir="2700000" algn="tl">
                    <a:srgbClr val="000000"/>
                  </a:outerShdw>
                </a:effectLst>
              </a:rPr>
              <a:t>A Great Example</a:t>
            </a:r>
          </a:p>
        </p:txBody>
      </p:sp>
      <p:sp>
        <p:nvSpPr>
          <p:cNvPr id="32774" name="Text Box 6"/>
          <p:cNvSpPr txBox="1">
            <a:spLocks noChangeArrowheads="1"/>
          </p:cNvSpPr>
          <p:nvPr/>
        </p:nvSpPr>
        <p:spPr bwMode="auto">
          <a:xfrm>
            <a:off x="1066799" y="2667000"/>
            <a:ext cx="10250219"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FontTx/>
              <a:buChar char="•"/>
            </a:pPr>
            <a:r>
              <a:rPr lang="en-US" sz="3200" dirty="0">
                <a:solidFill>
                  <a:srgbClr val="FFFF99"/>
                </a:solidFill>
                <a:effectLst>
                  <a:outerShdw blurRad="38100" dist="38100" dir="2700000" algn="tl">
                    <a:srgbClr val="000000"/>
                  </a:outerShdw>
                </a:effectLst>
              </a:rPr>
              <a:t> Mentioned 70 times in the NT</a:t>
            </a:r>
          </a:p>
          <a:p>
            <a:pPr>
              <a:spcBef>
                <a:spcPct val="50000"/>
              </a:spcBef>
              <a:buFontTx/>
              <a:buChar char="•"/>
            </a:pPr>
            <a:r>
              <a:rPr lang="en-US" sz="3200" dirty="0">
                <a:solidFill>
                  <a:srgbClr val="FFFF99"/>
                </a:solidFill>
                <a:effectLst>
                  <a:outerShdw blurRad="38100" dist="38100" dir="2700000" algn="tl">
                    <a:srgbClr val="000000"/>
                  </a:outerShdw>
                </a:effectLst>
              </a:rPr>
              <a:t> His faith is used to teach us:</a:t>
            </a:r>
            <a:endParaRPr lang="en-US" sz="3200" dirty="0">
              <a:effectLst>
                <a:outerShdw blurRad="38100" dist="38100" dir="2700000" algn="tl">
                  <a:srgbClr val="000000"/>
                </a:outerShdw>
              </a:effectLst>
            </a:endParaRPr>
          </a:p>
          <a:p>
            <a:pPr lvl="1">
              <a:spcBef>
                <a:spcPct val="50000"/>
              </a:spcBef>
              <a:buFont typeface="Wingdings" pitchFamily="2" charset="2"/>
              <a:buChar char="Ø"/>
            </a:pPr>
            <a:r>
              <a:rPr lang="en-US" sz="3200" dirty="0">
                <a:effectLst>
                  <a:outerShdw blurRad="38100" dist="38100" dir="2700000" algn="tl">
                    <a:srgbClr val="000000"/>
                  </a:outerShdw>
                </a:effectLst>
              </a:rPr>
              <a:t> </a:t>
            </a:r>
            <a:r>
              <a:rPr lang="en-US" sz="3200" i="1" dirty="0">
                <a:effectLst>
                  <a:outerShdw blurRad="38100" dist="38100" dir="2700000" algn="tl">
                    <a:srgbClr val="000000"/>
                  </a:outerShdw>
                </a:effectLst>
              </a:rPr>
              <a:t>Romans 4  - Example of salvation without works</a:t>
            </a:r>
          </a:p>
          <a:p>
            <a:pPr lvl="1">
              <a:spcBef>
                <a:spcPct val="50000"/>
              </a:spcBef>
              <a:buFont typeface="Wingdings" pitchFamily="2" charset="2"/>
              <a:buChar char="Ø"/>
            </a:pPr>
            <a:r>
              <a:rPr lang="en-US" sz="3200" i="1" dirty="0">
                <a:effectLst>
                  <a:outerShdw blurRad="38100" dist="38100" dir="2700000" algn="tl">
                    <a:srgbClr val="000000"/>
                  </a:outerShdw>
                </a:effectLst>
              </a:rPr>
              <a:t> Hebrews 11 – Example of obedient faith</a:t>
            </a:r>
          </a:p>
          <a:p>
            <a:pPr lvl="1">
              <a:spcBef>
                <a:spcPct val="50000"/>
              </a:spcBef>
              <a:buFont typeface="Wingdings" pitchFamily="2" charset="2"/>
              <a:buChar char="Ø"/>
            </a:pPr>
            <a:r>
              <a:rPr lang="en-US" sz="3200" i="1" dirty="0">
                <a:effectLst>
                  <a:outerShdw blurRad="38100" dist="38100" dir="2700000" algn="tl">
                    <a:srgbClr val="000000"/>
                  </a:outerShdw>
                </a:effectLst>
              </a:rPr>
              <a:t> James 2 – Example of faith &amp; works</a:t>
            </a:r>
          </a:p>
        </p:txBody>
      </p:sp>
      <p:pic>
        <p:nvPicPr>
          <p:cNvPr id="2" name="Picture 2" descr="tunell%20Abraham">
            <a:extLst>
              <a:ext uri="{FF2B5EF4-FFF2-40B4-BE49-F238E27FC236}">
                <a16:creationId xmlns:a16="http://schemas.microsoft.com/office/drawing/2014/main" id="{31EC7373-6F72-40DC-9387-6DD4C8C116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422870"/>
            <a:ext cx="2286000" cy="204986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2774">
                                            <p:txEl>
                                              <p:pRg st="0" end="0"/>
                                            </p:txEl>
                                          </p:spTgt>
                                        </p:tgtEl>
                                        <p:attrNameLst>
                                          <p:attrName>style.visibility</p:attrName>
                                        </p:attrNameLst>
                                      </p:cBhvr>
                                      <p:to>
                                        <p:strVal val="visible"/>
                                      </p:to>
                                    </p:set>
                                    <p:anim calcmode="lin" valueType="num">
                                      <p:cBhvr>
                                        <p:cTn id="7" dur="1000" fill="hold"/>
                                        <p:tgtEl>
                                          <p:spTgt spid="32774">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277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277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2774">
                                            <p:txEl>
                                              <p:pRg st="1" end="1"/>
                                            </p:txEl>
                                          </p:spTgt>
                                        </p:tgtEl>
                                        <p:attrNameLst>
                                          <p:attrName>style.visibility</p:attrName>
                                        </p:attrNameLst>
                                      </p:cBhvr>
                                      <p:to>
                                        <p:strVal val="visible"/>
                                      </p:to>
                                    </p:set>
                                    <p:anim calcmode="lin" valueType="num">
                                      <p:cBhvr>
                                        <p:cTn id="14" dur="1000" fill="hold"/>
                                        <p:tgtEl>
                                          <p:spTgt spid="32774">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3277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277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2774">
                                            <p:txEl>
                                              <p:pRg st="2" end="2"/>
                                            </p:txEl>
                                          </p:spTgt>
                                        </p:tgtEl>
                                        <p:attrNameLst>
                                          <p:attrName>style.visibility</p:attrName>
                                        </p:attrNameLst>
                                      </p:cBhvr>
                                      <p:to>
                                        <p:strVal val="visible"/>
                                      </p:to>
                                    </p:set>
                                    <p:anim calcmode="lin" valueType="num">
                                      <p:cBhvr>
                                        <p:cTn id="21" dur="1000" fill="hold"/>
                                        <p:tgtEl>
                                          <p:spTgt spid="32774">
                                            <p:txEl>
                                              <p:pRg st="2" end="2"/>
                                            </p:txEl>
                                          </p:spTgt>
                                        </p:tgtEl>
                                        <p:attrNameLst>
                                          <p:attrName>ppt_w</p:attrName>
                                        </p:attrNameLst>
                                      </p:cBhvr>
                                      <p:tavLst>
                                        <p:tav tm="0">
                                          <p:val>
                                            <p:strVal val="#ppt_w+.3"/>
                                          </p:val>
                                        </p:tav>
                                        <p:tav tm="100000">
                                          <p:val>
                                            <p:strVal val="#ppt_w"/>
                                          </p:val>
                                        </p:tav>
                                      </p:tavLst>
                                    </p:anim>
                                    <p:anim calcmode="lin" valueType="num">
                                      <p:cBhvr>
                                        <p:cTn id="22" dur="1000" fill="hold"/>
                                        <p:tgtEl>
                                          <p:spTgt spid="3277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2774">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32774">
                                            <p:txEl>
                                              <p:pRg st="3" end="3"/>
                                            </p:txEl>
                                          </p:spTgt>
                                        </p:tgtEl>
                                        <p:attrNameLst>
                                          <p:attrName>style.visibility</p:attrName>
                                        </p:attrNameLst>
                                      </p:cBhvr>
                                      <p:to>
                                        <p:strVal val="visible"/>
                                      </p:to>
                                    </p:set>
                                    <p:anim calcmode="lin" valueType="num">
                                      <p:cBhvr>
                                        <p:cTn id="28" dur="1000" fill="hold"/>
                                        <p:tgtEl>
                                          <p:spTgt spid="32774">
                                            <p:txEl>
                                              <p:pRg st="3" end="3"/>
                                            </p:txEl>
                                          </p:spTgt>
                                        </p:tgtEl>
                                        <p:attrNameLst>
                                          <p:attrName>ppt_w</p:attrName>
                                        </p:attrNameLst>
                                      </p:cBhvr>
                                      <p:tavLst>
                                        <p:tav tm="0">
                                          <p:val>
                                            <p:strVal val="#ppt_w+.3"/>
                                          </p:val>
                                        </p:tav>
                                        <p:tav tm="100000">
                                          <p:val>
                                            <p:strVal val="#ppt_w"/>
                                          </p:val>
                                        </p:tav>
                                      </p:tavLst>
                                    </p:anim>
                                    <p:anim calcmode="lin" valueType="num">
                                      <p:cBhvr>
                                        <p:cTn id="29" dur="1000" fill="hold"/>
                                        <p:tgtEl>
                                          <p:spTgt spid="3277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2774">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32774">
                                            <p:txEl>
                                              <p:pRg st="4" end="4"/>
                                            </p:txEl>
                                          </p:spTgt>
                                        </p:tgtEl>
                                        <p:attrNameLst>
                                          <p:attrName>style.visibility</p:attrName>
                                        </p:attrNameLst>
                                      </p:cBhvr>
                                      <p:to>
                                        <p:strVal val="visible"/>
                                      </p:to>
                                    </p:set>
                                    <p:anim calcmode="lin" valueType="num">
                                      <p:cBhvr>
                                        <p:cTn id="35" dur="1000" fill="hold"/>
                                        <p:tgtEl>
                                          <p:spTgt spid="32774">
                                            <p:txEl>
                                              <p:pRg st="4" end="4"/>
                                            </p:txEl>
                                          </p:spTgt>
                                        </p:tgtEl>
                                        <p:attrNameLst>
                                          <p:attrName>ppt_w</p:attrName>
                                        </p:attrNameLst>
                                      </p:cBhvr>
                                      <p:tavLst>
                                        <p:tav tm="0">
                                          <p:val>
                                            <p:strVal val="#ppt_w+.3"/>
                                          </p:val>
                                        </p:tav>
                                        <p:tav tm="100000">
                                          <p:val>
                                            <p:strVal val="#ppt_w"/>
                                          </p:val>
                                        </p:tav>
                                      </p:tavLst>
                                    </p:anim>
                                    <p:anim calcmode="lin" valueType="num">
                                      <p:cBhvr>
                                        <p:cTn id="36" dur="1000" fill="hold"/>
                                        <p:tgtEl>
                                          <p:spTgt spid="3277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27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4"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AutoShape 4"/>
          <p:cNvSpPr>
            <a:spLocks noChangeArrowheads="1"/>
          </p:cNvSpPr>
          <p:nvPr/>
        </p:nvSpPr>
        <p:spPr bwMode="auto">
          <a:xfrm>
            <a:off x="4953000" y="4876800"/>
            <a:ext cx="2286000" cy="1524000"/>
          </a:xfrm>
          <a:prstGeom prst="leftRightArrow">
            <a:avLst>
              <a:gd name="adj1" fmla="val 50000"/>
              <a:gd name="adj2" fmla="val 30000"/>
            </a:avLst>
          </a:prstGeom>
          <a:solidFill>
            <a:schemeClr val="tx1"/>
          </a:solidFill>
          <a:ln w="9525">
            <a:solidFill>
              <a:schemeClr val="tx1"/>
            </a:solidFill>
            <a:miter lim="800000"/>
            <a:headEnd/>
            <a:tailEnd/>
          </a:ln>
          <a:effectLst>
            <a:outerShdw dist="107763" dir="2700000" algn="ctr" rotWithShape="0">
              <a:srgbClr val="000000">
                <a:alpha val="50000"/>
              </a:srgbClr>
            </a:outerShdw>
          </a:effectLst>
        </p:spPr>
        <p:txBody>
          <a:bodyPr wrap="none" anchor="ctr"/>
          <a:lstStyle/>
          <a:p>
            <a:pPr algn="ctr"/>
            <a:endParaRPr lang="en-US">
              <a:effectLst/>
            </a:endParaRPr>
          </a:p>
        </p:txBody>
      </p:sp>
      <p:sp>
        <p:nvSpPr>
          <p:cNvPr id="33797" name="Text Box 5"/>
          <p:cNvSpPr txBox="1">
            <a:spLocks noChangeArrowheads="1"/>
          </p:cNvSpPr>
          <p:nvPr/>
        </p:nvSpPr>
        <p:spPr bwMode="auto">
          <a:xfrm>
            <a:off x="609600" y="304800"/>
            <a:ext cx="109728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4000" u="sng" dirty="0">
                <a:effectLst>
                  <a:outerShdw blurRad="38100" dist="38100" dir="2700000" algn="tl">
                    <a:srgbClr val="000000"/>
                  </a:outerShdw>
                </a:effectLst>
              </a:rPr>
              <a:t>Bible Has Many Comparisons &amp; Contrasts</a:t>
            </a:r>
          </a:p>
        </p:txBody>
      </p:sp>
      <p:pic>
        <p:nvPicPr>
          <p:cNvPr id="33798" name="Picture 6" descr="tunell%20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800600"/>
            <a:ext cx="1828800" cy="16398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3799" name="Rectangle 7"/>
          <p:cNvSpPr>
            <a:spLocks noChangeArrowheads="1"/>
          </p:cNvSpPr>
          <p:nvPr/>
        </p:nvSpPr>
        <p:spPr bwMode="auto">
          <a:xfrm>
            <a:off x="8001000" y="4800600"/>
            <a:ext cx="1828800" cy="1676400"/>
          </a:xfrm>
          <a:prstGeom prst="rect">
            <a:avLst/>
          </a:prstGeom>
          <a:solidFill>
            <a:schemeClr val="tx1"/>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solidFill>
                  <a:srgbClr val="000000"/>
                </a:solidFill>
                <a:effectLst>
                  <a:outerShdw blurRad="38100" dist="38100" dir="2700000" algn="tl">
                    <a:srgbClr val="C0C0C0"/>
                  </a:outerShdw>
                </a:effectLst>
              </a:rPr>
              <a:t>You</a:t>
            </a:r>
          </a:p>
        </p:txBody>
      </p:sp>
      <p:sp>
        <p:nvSpPr>
          <p:cNvPr id="33801" name="Text Box 9"/>
          <p:cNvSpPr txBox="1">
            <a:spLocks noChangeArrowheads="1"/>
          </p:cNvSpPr>
          <p:nvPr/>
        </p:nvSpPr>
        <p:spPr bwMode="auto">
          <a:xfrm>
            <a:off x="1066800" y="1447801"/>
            <a:ext cx="10134600" cy="298543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u="sng" dirty="0">
                <a:solidFill>
                  <a:srgbClr val="000000"/>
                </a:solidFill>
                <a:effectLst/>
                <a:latin typeface="Times New Roman" pitchFamily="18" charset="0"/>
              </a:rPr>
              <a:t>Matt 12:41-42</a:t>
            </a:r>
          </a:p>
          <a:p>
            <a:endParaRPr lang="en-US" sz="1600" dirty="0">
              <a:solidFill>
                <a:srgbClr val="000000"/>
              </a:solidFill>
              <a:effectLst/>
              <a:latin typeface="Times New Roman" pitchFamily="18" charset="0"/>
            </a:endParaRPr>
          </a:p>
          <a:p>
            <a:r>
              <a:rPr lang="en-US" sz="2400" b="1" dirty="0">
                <a:solidFill>
                  <a:srgbClr val="000000"/>
                </a:solidFill>
                <a:effectLst/>
                <a:latin typeface="Times New Roman" pitchFamily="18" charset="0"/>
              </a:rPr>
              <a:t>41</a:t>
            </a:r>
            <a:r>
              <a:rPr lang="en-US" sz="2400" dirty="0">
                <a:solidFill>
                  <a:srgbClr val="000000"/>
                </a:solidFill>
                <a:effectLst/>
                <a:latin typeface="Times New Roman" pitchFamily="18" charset="0"/>
              </a:rPr>
              <a:t> The men of Nineveh will rise up in the judgment with this generation and condemn it, because they repented at the preaching of Jonah; and indeed a greater than Jonah is here. </a:t>
            </a:r>
          </a:p>
          <a:p>
            <a:r>
              <a:rPr lang="en-US" sz="2400" b="1" dirty="0">
                <a:solidFill>
                  <a:srgbClr val="000000"/>
                </a:solidFill>
                <a:effectLst/>
                <a:latin typeface="Times New Roman" pitchFamily="18" charset="0"/>
              </a:rPr>
              <a:t>42</a:t>
            </a:r>
            <a:r>
              <a:rPr lang="en-US" sz="2400" dirty="0">
                <a:solidFill>
                  <a:srgbClr val="000000"/>
                </a:solidFill>
                <a:effectLst/>
                <a:latin typeface="Times New Roman" pitchFamily="18" charset="0"/>
              </a:rPr>
              <a:t> The queen of the South will rise up in the judgment with this generation and condemn it, for she came from the ends of the earth to hear the wisdom of Solomon; and indeed a greater than Solomon is here. </a:t>
            </a:r>
          </a:p>
        </p:txBody>
      </p:sp>
      <p:sp>
        <p:nvSpPr>
          <p:cNvPr id="33802" name="Text Box 10"/>
          <p:cNvSpPr txBox="1">
            <a:spLocks noChangeArrowheads="1"/>
          </p:cNvSpPr>
          <p:nvPr/>
        </p:nvSpPr>
        <p:spPr bwMode="auto">
          <a:xfrm>
            <a:off x="2362201" y="6019800"/>
            <a:ext cx="1457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solidFill>
                  <a:srgbClr val="000000"/>
                </a:solidFill>
                <a:effectLst/>
              </a:rPr>
              <a:t>Abraham</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3801"/>
                                        </p:tgtEl>
                                        <p:attrNameLst>
                                          <p:attrName>style.visibility</p:attrName>
                                        </p:attrNameLst>
                                      </p:cBhvr>
                                      <p:to>
                                        <p:strVal val="visible"/>
                                      </p:to>
                                    </p:set>
                                    <p:animEffect transition="in" filter="circle(in)">
                                      <p:cBhvr>
                                        <p:cTn id="7" dur="2000"/>
                                        <p:tgtEl>
                                          <p:spTgt spid="338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3796"/>
                                        </p:tgtEl>
                                        <p:attrNameLst>
                                          <p:attrName>style.visibility</p:attrName>
                                        </p:attrNameLst>
                                      </p:cBhvr>
                                      <p:to>
                                        <p:strVal val="visible"/>
                                      </p:to>
                                    </p:set>
                                    <p:anim calcmode="lin" valueType="num">
                                      <p:cBhvr>
                                        <p:cTn id="12" dur="1000" fill="hold"/>
                                        <p:tgtEl>
                                          <p:spTgt spid="33796"/>
                                        </p:tgtEl>
                                        <p:attrNameLst>
                                          <p:attrName>ppt_w</p:attrName>
                                        </p:attrNameLst>
                                      </p:cBhvr>
                                      <p:tavLst>
                                        <p:tav tm="0">
                                          <p:val>
                                            <p:strVal val="#ppt_w*0.70"/>
                                          </p:val>
                                        </p:tav>
                                        <p:tav tm="100000">
                                          <p:val>
                                            <p:strVal val="#ppt_w"/>
                                          </p:val>
                                        </p:tav>
                                      </p:tavLst>
                                    </p:anim>
                                    <p:anim calcmode="lin" valueType="num">
                                      <p:cBhvr>
                                        <p:cTn id="13" dur="1000" fill="hold"/>
                                        <p:tgtEl>
                                          <p:spTgt spid="33796"/>
                                        </p:tgtEl>
                                        <p:attrNameLst>
                                          <p:attrName>ppt_h</p:attrName>
                                        </p:attrNameLst>
                                      </p:cBhvr>
                                      <p:tavLst>
                                        <p:tav tm="0">
                                          <p:val>
                                            <p:strVal val="#ppt_h"/>
                                          </p:val>
                                        </p:tav>
                                        <p:tav tm="100000">
                                          <p:val>
                                            <p:strVal val="#ppt_h"/>
                                          </p:val>
                                        </p:tav>
                                      </p:tavLst>
                                    </p:anim>
                                    <p:animEffect transition="in" filter="fade">
                                      <p:cBhvr>
                                        <p:cTn id="14" dur="1000"/>
                                        <p:tgtEl>
                                          <p:spTgt spid="33796"/>
                                        </p:tgtEl>
                                      </p:cBhvr>
                                    </p:animEffect>
                                  </p:childTnLst>
                                </p:cTn>
                              </p:par>
                              <p:par>
                                <p:cTn id="15" presetID="55" presetClass="entr" presetSubtype="0" fill="hold" nodeType="withEffect">
                                  <p:stCondLst>
                                    <p:cond delay="0"/>
                                  </p:stCondLst>
                                  <p:childTnLst>
                                    <p:set>
                                      <p:cBhvr>
                                        <p:cTn id="16" dur="1" fill="hold">
                                          <p:stCondLst>
                                            <p:cond delay="0"/>
                                          </p:stCondLst>
                                        </p:cTn>
                                        <p:tgtEl>
                                          <p:spTgt spid="33798"/>
                                        </p:tgtEl>
                                        <p:attrNameLst>
                                          <p:attrName>style.visibility</p:attrName>
                                        </p:attrNameLst>
                                      </p:cBhvr>
                                      <p:to>
                                        <p:strVal val="visible"/>
                                      </p:to>
                                    </p:set>
                                    <p:anim calcmode="lin" valueType="num">
                                      <p:cBhvr>
                                        <p:cTn id="17" dur="1000" fill="hold"/>
                                        <p:tgtEl>
                                          <p:spTgt spid="33798"/>
                                        </p:tgtEl>
                                        <p:attrNameLst>
                                          <p:attrName>ppt_w</p:attrName>
                                        </p:attrNameLst>
                                      </p:cBhvr>
                                      <p:tavLst>
                                        <p:tav tm="0">
                                          <p:val>
                                            <p:strVal val="#ppt_w*0.70"/>
                                          </p:val>
                                        </p:tav>
                                        <p:tav tm="100000">
                                          <p:val>
                                            <p:strVal val="#ppt_w"/>
                                          </p:val>
                                        </p:tav>
                                      </p:tavLst>
                                    </p:anim>
                                    <p:anim calcmode="lin" valueType="num">
                                      <p:cBhvr>
                                        <p:cTn id="18" dur="1000" fill="hold"/>
                                        <p:tgtEl>
                                          <p:spTgt spid="33798"/>
                                        </p:tgtEl>
                                        <p:attrNameLst>
                                          <p:attrName>ppt_h</p:attrName>
                                        </p:attrNameLst>
                                      </p:cBhvr>
                                      <p:tavLst>
                                        <p:tav tm="0">
                                          <p:val>
                                            <p:strVal val="#ppt_h"/>
                                          </p:val>
                                        </p:tav>
                                        <p:tav tm="100000">
                                          <p:val>
                                            <p:strVal val="#ppt_h"/>
                                          </p:val>
                                        </p:tav>
                                      </p:tavLst>
                                    </p:anim>
                                    <p:animEffect transition="in" filter="fade">
                                      <p:cBhvr>
                                        <p:cTn id="19" dur="1000"/>
                                        <p:tgtEl>
                                          <p:spTgt spid="33798"/>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33799"/>
                                        </p:tgtEl>
                                        <p:attrNameLst>
                                          <p:attrName>style.visibility</p:attrName>
                                        </p:attrNameLst>
                                      </p:cBhvr>
                                      <p:to>
                                        <p:strVal val="visible"/>
                                      </p:to>
                                    </p:set>
                                    <p:anim calcmode="lin" valueType="num">
                                      <p:cBhvr>
                                        <p:cTn id="22" dur="1000" fill="hold"/>
                                        <p:tgtEl>
                                          <p:spTgt spid="33799"/>
                                        </p:tgtEl>
                                        <p:attrNameLst>
                                          <p:attrName>ppt_w</p:attrName>
                                        </p:attrNameLst>
                                      </p:cBhvr>
                                      <p:tavLst>
                                        <p:tav tm="0">
                                          <p:val>
                                            <p:strVal val="#ppt_w*0.70"/>
                                          </p:val>
                                        </p:tav>
                                        <p:tav tm="100000">
                                          <p:val>
                                            <p:strVal val="#ppt_w"/>
                                          </p:val>
                                        </p:tav>
                                      </p:tavLst>
                                    </p:anim>
                                    <p:anim calcmode="lin" valueType="num">
                                      <p:cBhvr>
                                        <p:cTn id="23" dur="1000" fill="hold"/>
                                        <p:tgtEl>
                                          <p:spTgt spid="33799"/>
                                        </p:tgtEl>
                                        <p:attrNameLst>
                                          <p:attrName>ppt_h</p:attrName>
                                        </p:attrNameLst>
                                      </p:cBhvr>
                                      <p:tavLst>
                                        <p:tav tm="0">
                                          <p:val>
                                            <p:strVal val="#ppt_h"/>
                                          </p:val>
                                        </p:tav>
                                        <p:tav tm="100000">
                                          <p:val>
                                            <p:strVal val="#ppt_h"/>
                                          </p:val>
                                        </p:tav>
                                      </p:tavLst>
                                    </p:anim>
                                    <p:animEffect transition="in" filter="fade">
                                      <p:cBhvr>
                                        <p:cTn id="24" dur="1000"/>
                                        <p:tgtEl>
                                          <p:spTgt spid="33799"/>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33802"/>
                                        </p:tgtEl>
                                        <p:attrNameLst>
                                          <p:attrName>style.visibility</p:attrName>
                                        </p:attrNameLst>
                                      </p:cBhvr>
                                      <p:to>
                                        <p:strVal val="visible"/>
                                      </p:to>
                                    </p:set>
                                    <p:anim calcmode="lin" valueType="num">
                                      <p:cBhvr>
                                        <p:cTn id="27" dur="1000" fill="hold"/>
                                        <p:tgtEl>
                                          <p:spTgt spid="33802"/>
                                        </p:tgtEl>
                                        <p:attrNameLst>
                                          <p:attrName>ppt_w</p:attrName>
                                        </p:attrNameLst>
                                      </p:cBhvr>
                                      <p:tavLst>
                                        <p:tav tm="0">
                                          <p:val>
                                            <p:strVal val="#ppt_w*0.70"/>
                                          </p:val>
                                        </p:tav>
                                        <p:tav tm="100000">
                                          <p:val>
                                            <p:strVal val="#ppt_w"/>
                                          </p:val>
                                        </p:tav>
                                      </p:tavLst>
                                    </p:anim>
                                    <p:anim calcmode="lin" valueType="num">
                                      <p:cBhvr>
                                        <p:cTn id="28" dur="1000" fill="hold"/>
                                        <p:tgtEl>
                                          <p:spTgt spid="33802"/>
                                        </p:tgtEl>
                                        <p:attrNameLst>
                                          <p:attrName>ppt_h</p:attrName>
                                        </p:attrNameLst>
                                      </p:cBhvr>
                                      <p:tavLst>
                                        <p:tav tm="0">
                                          <p:val>
                                            <p:strVal val="#ppt_h"/>
                                          </p:val>
                                        </p:tav>
                                        <p:tav tm="100000">
                                          <p:val>
                                            <p:strVal val="#ppt_h"/>
                                          </p:val>
                                        </p:tav>
                                      </p:tavLst>
                                    </p:anim>
                                    <p:animEffect transition="in" filter="fade">
                                      <p:cBhvr>
                                        <p:cTn id="29" dur="1000"/>
                                        <p:tgtEl>
                                          <p:spTgt spid="33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9" grpId="0" animBg="1"/>
      <p:bldP spid="33801" grpId="0" animBg="1"/>
      <p:bldP spid="3380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Oval 5"/>
          <p:cNvSpPr>
            <a:spLocks noChangeArrowheads="1"/>
          </p:cNvSpPr>
          <p:nvPr/>
        </p:nvSpPr>
        <p:spPr bwMode="auto">
          <a:xfrm>
            <a:off x="2057400" y="3124200"/>
            <a:ext cx="8153400" cy="2133600"/>
          </a:xfrm>
          <a:prstGeom prst="ellipse">
            <a:avLst/>
          </a:prstGeom>
          <a:solidFill>
            <a:schemeClr val="bg1"/>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600">
                <a:effectLst>
                  <a:outerShdw blurRad="38100" dist="38100" dir="2700000" algn="tl">
                    <a:srgbClr val="000000"/>
                  </a:outerShdw>
                </a:effectLst>
              </a:rPr>
              <a:t>How Does Our Faith Compare?</a:t>
            </a:r>
          </a:p>
        </p:txBody>
      </p:sp>
      <p:pic>
        <p:nvPicPr>
          <p:cNvPr id="3" name="Picture 2" descr="tunell%20Abraham">
            <a:extLst>
              <a:ext uri="{FF2B5EF4-FFF2-40B4-BE49-F238E27FC236}">
                <a16:creationId xmlns:a16="http://schemas.microsoft.com/office/drawing/2014/main" id="{A348DC89-8C96-A3E7-D1B5-F0F505EF7D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422870"/>
            <a:ext cx="2286000" cy="204986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4B1A27F-DEBF-9618-7BFB-CE5566613C3E}"/>
              </a:ext>
            </a:extLst>
          </p:cNvPr>
          <p:cNvSpPr/>
          <p:nvPr/>
        </p:nvSpPr>
        <p:spPr>
          <a:xfrm>
            <a:off x="4641793" y="226318"/>
            <a:ext cx="5799986" cy="27130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10000"/>
              </a:lnSpc>
            </a:pPr>
            <a:r>
              <a:rPr lang="en-US" sz="8000" b="1" dirty="0">
                <a:ln w="11430"/>
                <a:solidFill>
                  <a:srgbClr val="FFFF66"/>
                </a:solidFill>
                <a:latin typeface="Footlight MT Light" pitchFamily="18" charset="0"/>
              </a:rPr>
              <a:t>The Faith of</a:t>
            </a:r>
          </a:p>
          <a:p>
            <a:pPr algn="ctr">
              <a:lnSpc>
                <a:spcPts val="10000"/>
              </a:lnSpc>
            </a:pPr>
            <a:r>
              <a:rPr lang="en-US" sz="11500" b="1" dirty="0">
                <a:ln w="11430"/>
                <a:solidFill>
                  <a:srgbClr val="FFFF66"/>
                </a:solidFill>
                <a:latin typeface="Footlight MT Light" pitchFamily="18" charset="0"/>
              </a:rPr>
              <a:t>Abraham</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fade">
                                      <p:cBhvr>
                                        <p:cTn id="7" dur="20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E072-B7F9-5556-631C-6F9C45A2C7DC}"/>
            </a:ext>
          </a:extLst>
        </p:cNvPr>
        <p:cNvGrpSpPr/>
        <p:nvPr/>
      </p:nvGrpSpPr>
      <p:grpSpPr>
        <a:xfrm>
          <a:off x="0" y="0"/>
          <a:ext cx="0" cy="0"/>
          <a:chOff x="0" y="0"/>
          <a:chExt cx="0" cy="0"/>
        </a:xfrm>
      </p:grpSpPr>
      <p:sp>
        <p:nvSpPr>
          <p:cNvPr id="2" name="AutoShape 4">
            <a:extLst>
              <a:ext uri="{FF2B5EF4-FFF2-40B4-BE49-F238E27FC236}">
                <a16:creationId xmlns:a16="http://schemas.microsoft.com/office/drawing/2014/main" id="{4EC89E03-E415-83CF-07A7-3B7D4A68AA8E}"/>
              </a:ext>
            </a:extLst>
          </p:cNvPr>
          <p:cNvSpPr>
            <a:spLocks noChangeArrowheads="1"/>
          </p:cNvSpPr>
          <p:nvPr/>
        </p:nvSpPr>
        <p:spPr bwMode="auto">
          <a:xfrm>
            <a:off x="2362200" y="3124200"/>
            <a:ext cx="7467600" cy="914400"/>
          </a:xfrm>
          <a:prstGeom prst="roundRect">
            <a:avLst>
              <a:gd name="adj" fmla="val 50000"/>
            </a:avLst>
          </a:prstGeom>
          <a:solidFill>
            <a:srgbClr val="003366"/>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600" b="1">
                <a:solidFill>
                  <a:srgbClr val="85BFCD"/>
                </a:solidFill>
                <a:effectLst/>
              </a:rPr>
              <a:t>I. Abraham’s Example</a:t>
            </a:r>
          </a:p>
        </p:txBody>
      </p:sp>
      <p:pic>
        <p:nvPicPr>
          <p:cNvPr id="35842" name="Picture 2" descr="tunell%20Abraham">
            <a:extLst>
              <a:ext uri="{FF2B5EF4-FFF2-40B4-BE49-F238E27FC236}">
                <a16:creationId xmlns:a16="http://schemas.microsoft.com/office/drawing/2014/main" id="{B12CCE70-EB93-B4CD-B917-360704B7CA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422870"/>
            <a:ext cx="2286000" cy="204986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5844" name="AutoShape 4">
            <a:extLst>
              <a:ext uri="{FF2B5EF4-FFF2-40B4-BE49-F238E27FC236}">
                <a16:creationId xmlns:a16="http://schemas.microsoft.com/office/drawing/2014/main" id="{088D19E2-19E4-3EE0-FB3A-40D72016B86B}"/>
              </a:ext>
            </a:extLst>
          </p:cNvPr>
          <p:cNvSpPr>
            <a:spLocks noChangeArrowheads="1"/>
          </p:cNvSpPr>
          <p:nvPr/>
        </p:nvSpPr>
        <p:spPr bwMode="auto">
          <a:xfrm>
            <a:off x="2362200" y="31242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600" b="1">
                <a:solidFill>
                  <a:schemeClr val="bg1"/>
                </a:solidFill>
                <a:effectLst/>
              </a:rPr>
              <a:t>I. Abraham’s Example</a:t>
            </a:r>
          </a:p>
        </p:txBody>
      </p:sp>
      <p:sp>
        <p:nvSpPr>
          <p:cNvPr id="8" name="Rectangle 7">
            <a:extLst>
              <a:ext uri="{FF2B5EF4-FFF2-40B4-BE49-F238E27FC236}">
                <a16:creationId xmlns:a16="http://schemas.microsoft.com/office/drawing/2014/main" id="{E18DD10B-D929-5645-17A5-84ECC750BEFB}"/>
              </a:ext>
            </a:extLst>
          </p:cNvPr>
          <p:cNvSpPr/>
          <p:nvPr/>
        </p:nvSpPr>
        <p:spPr>
          <a:xfrm>
            <a:off x="4641793" y="226318"/>
            <a:ext cx="5799986" cy="27130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10000"/>
              </a:lnSpc>
            </a:pPr>
            <a:r>
              <a:rPr lang="en-US" sz="8000" b="1" dirty="0">
                <a:ln w="11430"/>
                <a:solidFill>
                  <a:srgbClr val="FFFF66"/>
                </a:solidFill>
                <a:latin typeface="Footlight MT Light" pitchFamily="18" charset="0"/>
              </a:rPr>
              <a:t>The Faith of</a:t>
            </a:r>
          </a:p>
          <a:p>
            <a:pPr algn="ctr">
              <a:lnSpc>
                <a:spcPts val="10000"/>
              </a:lnSpc>
            </a:pPr>
            <a:r>
              <a:rPr lang="en-US" sz="11500" b="1" dirty="0">
                <a:ln w="11430"/>
                <a:solidFill>
                  <a:srgbClr val="FFFF66"/>
                </a:solidFill>
                <a:latin typeface="Footlight MT Light" pitchFamily="18" charset="0"/>
              </a:rPr>
              <a:t>Abraham</a:t>
            </a:r>
          </a:p>
        </p:txBody>
      </p:sp>
    </p:spTree>
    <p:extLst>
      <p:ext uri="{BB962C8B-B14F-4D97-AF65-F5344CB8AC3E}">
        <p14:creationId xmlns:p14="http://schemas.microsoft.com/office/powerpoint/2010/main" val="1319698998"/>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wipe(right)">
                                      <p:cBhvr>
                                        <p:cTn id="7" dur="225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AutoShape 4"/>
          <p:cNvSpPr>
            <a:spLocks noChangeArrowheads="1"/>
          </p:cNvSpPr>
          <p:nvPr/>
        </p:nvSpPr>
        <p:spPr bwMode="auto">
          <a:xfrm>
            <a:off x="2438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36869" name="Text Box 5"/>
          <p:cNvSpPr txBox="1">
            <a:spLocks noChangeArrowheads="1"/>
          </p:cNvSpPr>
          <p:nvPr/>
        </p:nvSpPr>
        <p:spPr bwMode="auto">
          <a:xfrm>
            <a:off x="1066800" y="1676400"/>
            <a:ext cx="101346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Gen. 22:12 – God gave testimony</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Understood what fear means:</a:t>
            </a:r>
          </a:p>
          <a:p>
            <a:pPr>
              <a:spcBef>
                <a:spcPct val="50000"/>
              </a:spcBef>
            </a:pPr>
            <a:r>
              <a:rPr lang="en-US" i="1" dirty="0">
                <a:effectLst>
                  <a:outerShdw blurRad="38100" dist="38100" dir="2700000" algn="tl">
                    <a:srgbClr val="000000"/>
                  </a:outerShdw>
                </a:effectLst>
                <a:latin typeface="Comic Sans MS" pitchFamily="66" charset="0"/>
              </a:rPr>
              <a:t>		- Willing to obey to the utmost</a:t>
            </a:r>
          </a:p>
          <a:p>
            <a:pPr>
              <a:spcBef>
                <a:spcPct val="50000"/>
              </a:spcBef>
            </a:pPr>
            <a:r>
              <a:rPr lang="en-US" i="1" dirty="0">
                <a:effectLst>
                  <a:outerShdw blurRad="38100" dist="38100" dir="2700000" algn="tl">
                    <a:srgbClr val="000000"/>
                  </a:outerShdw>
                </a:effectLst>
                <a:latin typeface="Comic Sans MS" pitchFamily="66" charset="0"/>
              </a:rPr>
              <a:t>		- Gen. 20:11 – how deal with others</a:t>
            </a:r>
          </a:p>
          <a:p>
            <a:pPr>
              <a:spcBef>
                <a:spcPct val="50000"/>
              </a:spcBef>
            </a:pPr>
            <a:r>
              <a:rPr lang="en-US" i="1" dirty="0">
                <a:effectLst>
                  <a:outerShdw blurRad="38100" dist="38100" dir="2700000" algn="tl">
                    <a:srgbClr val="000000"/>
                  </a:outerShdw>
                </a:effectLst>
                <a:latin typeface="Comic Sans MS" pitchFamily="66" charset="0"/>
              </a:rPr>
              <a:t>		- Gen. 20:11 – afraid to sin</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869">
                                            <p:txEl>
                                              <p:pRg st="1" end="1"/>
                                            </p:txEl>
                                          </p:spTgt>
                                        </p:tgtEl>
                                        <p:attrNameLst>
                                          <p:attrName>style.visibility</p:attrName>
                                        </p:attrNameLst>
                                      </p:cBhvr>
                                      <p:to>
                                        <p:strVal val="visible"/>
                                      </p:to>
                                    </p:set>
                                    <p:animEffect transition="in" filter="fade">
                                      <p:cBhvr>
                                        <p:cTn id="7" dur="1000"/>
                                        <p:tgtEl>
                                          <p:spTgt spid="36869">
                                            <p:txEl>
                                              <p:pRg st="1" end="1"/>
                                            </p:txEl>
                                          </p:spTgt>
                                        </p:tgtEl>
                                      </p:cBhvr>
                                    </p:animEffect>
                                    <p:anim calcmode="lin" valueType="num">
                                      <p:cBhvr>
                                        <p:cTn id="8" dur="1000" fill="hold"/>
                                        <p:tgtEl>
                                          <p:spTgt spid="3686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686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6869">
                                            <p:txEl>
                                              <p:pRg st="2" end="2"/>
                                            </p:txEl>
                                          </p:spTgt>
                                        </p:tgtEl>
                                        <p:attrNameLst>
                                          <p:attrName>style.visibility</p:attrName>
                                        </p:attrNameLst>
                                      </p:cBhvr>
                                      <p:to>
                                        <p:strVal val="visible"/>
                                      </p:to>
                                    </p:set>
                                    <p:animEffect transition="in" filter="fade">
                                      <p:cBhvr>
                                        <p:cTn id="14" dur="1000"/>
                                        <p:tgtEl>
                                          <p:spTgt spid="36869">
                                            <p:txEl>
                                              <p:pRg st="2" end="2"/>
                                            </p:txEl>
                                          </p:spTgt>
                                        </p:tgtEl>
                                      </p:cBhvr>
                                    </p:animEffect>
                                    <p:anim calcmode="lin" valueType="num">
                                      <p:cBhvr>
                                        <p:cTn id="15" dur="1000" fill="hold"/>
                                        <p:tgtEl>
                                          <p:spTgt spid="3686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686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869">
                                            <p:txEl>
                                              <p:pRg st="3" end="3"/>
                                            </p:txEl>
                                          </p:spTgt>
                                        </p:tgtEl>
                                        <p:attrNameLst>
                                          <p:attrName>style.visibility</p:attrName>
                                        </p:attrNameLst>
                                      </p:cBhvr>
                                      <p:to>
                                        <p:strVal val="visible"/>
                                      </p:to>
                                    </p:set>
                                    <p:animEffect transition="in" filter="fade">
                                      <p:cBhvr>
                                        <p:cTn id="21" dur="1000"/>
                                        <p:tgtEl>
                                          <p:spTgt spid="36869">
                                            <p:txEl>
                                              <p:pRg st="3" end="3"/>
                                            </p:txEl>
                                          </p:spTgt>
                                        </p:tgtEl>
                                      </p:cBhvr>
                                    </p:animEffect>
                                    <p:anim calcmode="lin" valueType="num">
                                      <p:cBhvr>
                                        <p:cTn id="22" dur="1000" fill="hold"/>
                                        <p:tgtEl>
                                          <p:spTgt spid="3686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686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6869">
                                            <p:txEl>
                                              <p:pRg st="4" end="4"/>
                                            </p:txEl>
                                          </p:spTgt>
                                        </p:tgtEl>
                                        <p:attrNameLst>
                                          <p:attrName>style.visibility</p:attrName>
                                        </p:attrNameLst>
                                      </p:cBhvr>
                                      <p:to>
                                        <p:strVal val="visible"/>
                                      </p:to>
                                    </p:set>
                                    <p:animEffect transition="in" filter="fade">
                                      <p:cBhvr>
                                        <p:cTn id="28" dur="1000"/>
                                        <p:tgtEl>
                                          <p:spTgt spid="36869">
                                            <p:txEl>
                                              <p:pRg st="4" end="4"/>
                                            </p:txEl>
                                          </p:spTgt>
                                        </p:tgtEl>
                                      </p:cBhvr>
                                    </p:animEffect>
                                    <p:anim calcmode="lin" valueType="num">
                                      <p:cBhvr>
                                        <p:cTn id="29" dur="1000" fill="hold"/>
                                        <p:tgtEl>
                                          <p:spTgt spid="3686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686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6869">
                                            <p:txEl>
                                              <p:pRg st="5" end="5"/>
                                            </p:txEl>
                                          </p:spTgt>
                                        </p:tgtEl>
                                        <p:attrNameLst>
                                          <p:attrName>style.visibility</p:attrName>
                                        </p:attrNameLst>
                                      </p:cBhvr>
                                      <p:to>
                                        <p:strVal val="visible"/>
                                      </p:to>
                                    </p:set>
                                    <p:animEffect transition="in" filter="fade">
                                      <p:cBhvr>
                                        <p:cTn id="35" dur="1000"/>
                                        <p:tgtEl>
                                          <p:spTgt spid="36869">
                                            <p:txEl>
                                              <p:pRg st="5" end="5"/>
                                            </p:txEl>
                                          </p:spTgt>
                                        </p:tgtEl>
                                      </p:cBhvr>
                                    </p:animEffect>
                                    <p:anim calcmode="lin" valueType="num">
                                      <p:cBhvr>
                                        <p:cTn id="36" dur="1000" fill="hold"/>
                                        <p:tgtEl>
                                          <p:spTgt spid="3686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686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2438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38915" name="Text Box 3"/>
          <p:cNvSpPr txBox="1">
            <a:spLocks noChangeArrowheads="1"/>
          </p:cNvSpPr>
          <p:nvPr/>
        </p:nvSpPr>
        <p:spPr bwMode="auto">
          <a:xfrm>
            <a:off x="1066800" y="1676400"/>
            <a:ext cx="101346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Gen. 12:1-3 – believed &amp; acted upon it</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Gen. 15:6 – believed in the Lord</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Believed against all reasoning (Rom. 4)</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Took God at his word</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8915">
                                            <p:txEl>
                                              <p:pRg st="2" end="2"/>
                                            </p:txEl>
                                          </p:spTgt>
                                        </p:tgtEl>
                                        <p:attrNameLst>
                                          <p:attrName>style.visibility</p:attrName>
                                        </p:attrNameLst>
                                      </p:cBhvr>
                                      <p:to>
                                        <p:strVal val="visible"/>
                                      </p:to>
                                    </p:set>
                                    <p:animEffect transition="in" filter="fade">
                                      <p:cBhvr>
                                        <p:cTn id="7" dur="1000"/>
                                        <p:tgtEl>
                                          <p:spTgt spid="38915">
                                            <p:txEl>
                                              <p:pRg st="2" end="2"/>
                                            </p:txEl>
                                          </p:spTgt>
                                        </p:tgtEl>
                                      </p:cBhvr>
                                    </p:animEffect>
                                    <p:anim calcmode="lin" valueType="num">
                                      <p:cBhvr>
                                        <p:cTn id="8" dur="1000" fill="hold"/>
                                        <p:tgtEl>
                                          <p:spTgt spid="3891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89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8915">
                                            <p:txEl>
                                              <p:pRg st="3" end="3"/>
                                            </p:txEl>
                                          </p:spTgt>
                                        </p:tgtEl>
                                        <p:attrNameLst>
                                          <p:attrName>style.visibility</p:attrName>
                                        </p:attrNameLst>
                                      </p:cBhvr>
                                      <p:to>
                                        <p:strVal val="visible"/>
                                      </p:to>
                                    </p:set>
                                    <p:animEffect transition="in" filter="fade">
                                      <p:cBhvr>
                                        <p:cTn id="14" dur="1000"/>
                                        <p:tgtEl>
                                          <p:spTgt spid="38915">
                                            <p:txEl>
                                              <p:pRg st="3" end="3"/>
                                            </p:txEl>
                                          </p:spTgt>
                                        </p:tgtEl>
                                      </p:cBhvr>
                                    </p:animEffect>
                                    <p:anim calcmode="lin" valueType="num">
                                      <p:cBhvr>
                                        <p:cTn id="15" dur="1000" fill="hold"/>
                                        <p:tgtEl>
                                          <p:spTgt spid="3891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89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8915">
                                            <p:txEl>
                                              <p:pRg st="4" end="4"/>
                                            </p:txEl>
                                          </p:spTgt>
                                        </p:tgtEl>
                                        <p:attrNameLst>
                                          <p:attrName>style.visibility</p:attrName>
                                        </p:attrNameLst>
                                      </p:cBhvr>
                                      <p:to>
                                        <p:strVal val="visible"/>
                                      </p:to>
                                    </p:set>
                                    <p:animEffect transition="in" filter="fade">
                                      <p:cBhvr>
                                        <p:cTn id="21" dur="1000"/>
                                        <p:tgtEl>
                                          <p:spTgt spid="38915">
                                            <p:txEl>
                                              <p:pRg st="4" end="4"/>
                                            </p:txEl>
                                          </p:spTgt>
                                        </p:tgtEl>
                                      </p:cBhvr>
                                    </p:animEffect>
                                    <p:anim calcmode="lin" valueType="num">
                                      <p:cBhvr>
                                        <p:cTn id="22" dur="1000" fill="hold"/>
                                        <p:tgtEl>
                                          <p:spTgt spid="3891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89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8915">
                                            <p:txEl>
                                              <p:pRg st="5" end="5"/>
                                            </p:txEl>
                                          </p:spTgt>
                                        </p:tgtEl>
                                        <p:attrNameLst>
                                          <p:attrName>style.visibility</p:attrName>
                                        </p:attrNameLst>
                                      </p:cBhvr>
                                      <p:to>
                                        <p:strVal val="visible"/>
                                      </p:to>
                                    </p:set>
                                    <p:animEffect transition="in" filter="fade">
                                      <p:cBhvr>
                                        <p:cTn id="28" dur="1000"/>
                                        <p:tgtEl>
                                          <p:spTgt spid="38915">
                                            <p:txEl>
                                              <p:pRg st="5" end="5"/>
                                            </p:txEl>
                                          </p:spTgt>
                                        </p:tgtEl>
                                      </p:cBhvr>
                                    </p:animEffect>
                                    <p:anim calcmode="lin" valueType="num">
                                      <p:cBhvr>
                                        <p:cTn id="29" dur="1000" fill="hold"/>
                                        <p:tgtEl>
                                          <p:spTgt spid="3891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89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p:cNvSpPr>
            <a:spLocks noChangeArrowheads="1"/>
          </p:cNvSpPr>
          <p:nvPr/>
        </p:nvSpPr>
        <p:spPr bwMode="auto">
          <a:xfrm>
            <a:off x="2438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39939" name="Text Box 3"/>
          <p:cNvSpPr txBox="1">
            <a:spLocks noChangeArrowheads="1"/>
          </p:cNvSpPr>
          <p:nvPr/>
        </p:nvSpPr>
        <p:spPr bwMode="auto">
          <a:xfrm>
            <a:off x="1066800" y="1676401"/>
            <a:ext cx="99060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Endured trials</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More to it than simply believing</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His faith was </a:t>
            </a:r>
            <a:r>
              <a:rPr lang="en-US" i="1" u="sng" dirty="0">
                <a:effectLst>
                  <a:outerShdw blurRad="38100" dist="38100" dir="2700000" algn="tl">
                    <a:srgbClr val="000000"/>
                  </a:outerShdw>
                </a:effectLst>
                <a:latin typeface="Comic Sans MS" pitchFamily="66" charset="0"/>
              </a:rPr>
              <a:t>tested</a:t>
            </a:r>
            <a:r>
              <a:rPr lang="en-US" i="1" dirty="0">
                <a:effectLst>
                  <a:outerShdw blurRad="38100" dist="38100" dir="2700000" algn="tl">
                    <a:srgbClr val="000000"/>
                  </a:outerShdw>
                </a:effectLst>
                <a:latin typeface="Comic Sans MS" pitchFamily="66" charset="0"/>
              </a:rPr>
              <a:t> and </a:t>
            </a:r>
            <a:r>
              <a:rPr lang="en-US" i="1" u="sng" dirty="0">
                <a:effectLst>
                  <a:outerShdw blurRad="38100" dist="38100" dir="2700000" algn="tl">
                    <a:srgbClr val="000000"/>
                  </a:outerShdw>
                </a:effectLst>
                <a:latin typeface="Comic Sans MS" pitchFamily="66" charset="0"/>
              </a:rPr>
              <a:t>tried</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939">
                                            <p:txEl>
                                              <p:pRg st="3" end="3"/>
                                            </p:txEl>
                                          </p:spTgt>
                                        </p:tgtEl>
                                        <p:attrNameLst>
                                          <p:attrName>style.visibility</p:attrName>
                                        </p:attrNameLst>
                                      </p:cBhvr>
                                      <p:to>
                                        <p:strVal val="visible"/>
                                      </p:to>
                                    </p:set>
                                    <p:animEffect transition="in" filter="fade">
                                      <p:cBhvr>
                                        <p:cTn id="7" dur="1000"/>
                                        <p:tgtEl>
                                          <p:spTgt spid="39939">
                                            <p:txEl>
                                              <p:pRg st="3" end="3"/>
                                            </p:txEl>
                                          </p:spTgt>
                                        </p:tgtEl>
                                      </p:cBhvr>
                                    </p:animEffect>
                                    <p:anim calcmode="lin" valueType="num">
                                      <p:cBhvr>
                                        <p:cTn id="8" dur="10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993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9939">
                                            <p:txEl>
                                              <p:pRg st="4" end="4"/>
                                            </p:txEl>
                                          </p:spTgt>
                                        </p:tgtEl>
                                        <p:attrNameLst>
                                          <p:attrName>style.visibility</p:attrName>
                                        </p:attrNameLst>
                                      </p:cBhvr>
                                      <p:to>
                                        <p:strVal val="visible"/>
                                      </p:to>
                                    </p:set>
                                    <p:animEffect transition="in" filter="fade">
                                      <p:cBhvr>
                                        <p:cTn id="14" dur="1000"/>
                                        <p:tgtEl>
                                          <p:spTgt spid="39939">
                                            <p:txEl>
                                              <p:pRg st="4" end="4"/>
                                            </p:txEl>
                                          </p:spTgt>
                                        </p:tgtEl>
                                      </p:cBhvr>
                                    </p:animEffect>
                                    <p:anim calcmode="lin" valueType="num">
                                      <p:cBhvr>
                                        <p:cTn id="15" dur="1000" fill="hold"/>
                                        <p:tgtEl>
                                          <p:spTgt spid="3993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99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solidFill>
            <a:schemeClr val="bg2"/>
          </a:solidFill>
          <a:ln>
            <a:solidFill>
              <a:schemeClr val="tx1"/>
            </a:solidFill>
            <a:miter lim="800000"/>
            <a:headEnd/>
            <a:tailEnd/>
          </a:ln>
        </p:spPr>
        <p:txBody>
          <a:bodyPr/>
          <a:lstStyle/>
          <a:p>
            <a:r>
              <a:rPr lang="en-US">
                <a:solidFill>
                  <a:srgbClr val="FFFF99"/>
                </a:solidFill>
                <a:latin typeface="Comic Sans MS" pitchFamily="66" charset="0"/>
              </a:rPr>
              <a:t>Trials of Abraham</a:t>
            </a:r>
          </a:p>
        </p:txBody>
      </p:sp>
      <p:sp>
        <p:nvSpPr>
          <p:cNvPr id="40963" name="Rectangle 3"/>
          <p:cNvSpPr>
            <a:spLocks noGrp="1" noChangeArrowheads="1"/>
          </p:cNvSpPr>
          <p:nvPr>
            <p:ph type="body" idx="1"/>
          </p:nvPr>
        </p:nvSpPr>
        <p:spPr>
          <a:xfrm>
            <a:off x="1600200" y="1752601"/>
            <a:ext cx="10134600" cy="4530725"/>
          </a:xfrm>
        </p:spPr>
        <p:txBody>
          <a:bodyPr/>
          <a:lstStyle/>
          <a:p>
            <a:r>
              <a:rPr lang="en-US" sz="3000" dirty="0">
                <a:latin typeface="Comic Sans MS" pitchFamily="66" charset="0"/>
              </a:rPr>
              <a:t>Left home to go to an unknown place (12:1-5)</a:t>
            </a:r>
          </a:p>
          <a:p>
            <a:r>
              <a:rPr lang="en-US" sz="3000" dirty="0">
                <a:latin typeface="Comic Sans MS" pitchFamily="66" charset="0"/>
              </a:rPr>
              <a:t>Occupy an occupied land (12:6)</a:t>
            </a:r>
          </a:p>
          <a:p>
            <a:r>
              <a:rPr lang="en-US" sz="3000" dirty="0">
                <a:latin typeface="Comic Sans MS" pitchFamily="66" charset="0"/>
              </a:rPr>
              <a:t>Famine just as he entered the land (12:10)</a:t>
            </a:r>
          </a:p>
          <a:p>
            <a:r>
              <a:rPr lang="en-US" sz="3000" dirty="0">
                <a:latin typeface="Comic Sans MS" pitchFamily="66" charset="0"/>
              </a:rPr>
              <a:t>Went to Egypt – wanted his wife (12:11-20)</a:t>
            </a:r>
          </a:p>
          <a:p>
            <a:r>
              <a:rPr lang="en-US" sz="3000" dirty="0">
                <a:latin typeface="Comic Sans MS" pitchFamily="66" charset="0"/>
              </a:rPr>
              <a:t>Strife within family / God’s people (13)</a:t>
            </a:r>
          </a:p>
          <a:p>
            <a:r>
              <a:rPr lang="en-US" sz="3000" dirty="0">
                <a:latin typeface="Comic Sans MS" pitchFamily="66" charset="0"/>
              </a:rPr>
              <a:t>Fight a war – caused by others (14)</a:t>
            </a:r>
          </a:p>
          <a:p>
            <a:r>
              <a:rPr lang="en-US" sz="3000" dirty="0">
                <a:latin typeface="Comic Sans MS" pitchFamily="66" charset="0"/>
              </a:rPr>
              <a:t>Must send his own son away (21)</a:t>
            </a:r>
          </a:p>
          <a:p>
            <a:r>
              <a:rPr lang="en-US" sz="3000" dirty="0">
                <a:latin typeface="Comic Sans MS" pitchFamily="66" charset="0"/>
              </a:rPr>
              <a:t>Asked to kill his son Isaac (22)</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 calcmode="lin" valueType="num">
                                      <p:cBhvr>
                                        <p:cTn id="7" dur="1000" fill="hold"/>
                                        <p:tgtEl>
                                          <p:spTgt spid="4096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096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096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0963">
                                            <p:txEl>
                                              <p:pRg st="1" end="1"/>
                                            </p:txEl>
                                          </p:spTgt>
                                        </p:tgtEl>
                                        <p:attrNameLst>
                                          <p:attrName>style.visibility</p:attrName>
                                        </p:attrNameLst>
                                      </p:cBhvr>
                                      <p:to>
                                        <p:strVal val="visible"/>
                                      </p:to>
                                    </p:set>
                                    <p:anim calcmode="lin" valueType="num">
                                      <p:cBhvr>
                                        <p:cTn id="14" dur="1000" fill="hold"/>
                                        <p:tgtEl>
                                          <p:spTgt spid="4096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096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096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0963">
                                            <p:txEl>
                                              <p:pRg st="2" end="2"/>
                                            </p:txEl>
                                          </p:spTgt>
                                        </p:tgtEl>
                                        <p:attrNameLst>
                                          <p:attrName>style.visibility</p:attrName>
                                        </p:attrNameLst>
                                      </p:cBhvr>
                                      <p:to>
                                        <p:strVal val="visible"/>
                                      </p:to>
                                    </p:set>
                                    <p:anim calcmode="lin" valueType="num">
                                      <p:cBhvr>
                                        <p:cTn id="21" dur="1000" fill="hold"/>
                                        <p:tgtEl>
                                          <p:spTgt spid="4096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096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096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0963">
                                            <p:txEl>
                                              <p:pRg st="3" end="3"/>
                                            </p:txEl>
                                          </p:spTgt>
                                        </p:tgtEl>
                                        <p:attrNameLst>
                                          <p:attrName>style.visibility</p:attrName>
                                        </p:attrNameLst>
                                      </p:cBhvr>
                                      <p:to>
                                        <p:strVal val="visible"/>
                                      </p:to>
                                    </p:set>
                                    <p:anim calcmode="lin" valueType="num">
                                      <p:cBhvr>
                                        <p:cTn id="28" dur="1000" fill="hold"/>
                                        <p:tgtEl>
                                          <p:spTgt spid="4096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096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0963">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0963">
                                            <p:txEl>
                                              <p:pRg st="4" end="4"/>
                                            </p:txEl>
                                          </p:spTgt>
                                        </p:tgtEl>
                                        <p:attrNameLst>
                                          <p:attrName>style.visibility</p:attrName>
                                        </p:attrNameLst>
                                      </p:cBhvr>
                                      <p:to>
                                        <p:strVal val="visible"/>
                                      </p:to>
                                    </p:set>
                                    <p:anim calcmode="lin" valueType="num">
                                      <p:cBhvr>
                                        <p:cTn id="35" dur="1000" fill="hold"/>
                                        <p:tgtEl>
                                          <p:spTgt spid="4096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096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096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0963">
                                            <p:txEl>
                                              <p:pRg st="5" end="5"/>
                                            </p:txEl>
                                          </p:spTgt>
                                        </p:tgtEl>
                                        <p:attrNameLst>
                                          <p:attrName>style.visibility</p:attrName>
                                        </p:attrNameLst>
                                      </p:cBhvr>
                                      <p:to>
                                        <p:strVal val="visible"/>
                                      </p:to>
                                    </p:set>
                                    <p:anim calcmode="lin" valueType="num">
                                      <p:cBhvr>
                                        <p:cTn id="42" dur="1000" fill="hold"/>
                                        <p:tgtEl>
                                          <p:spTgt spid="4096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096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0963">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0963">
                                            <p:txEl>
                                              <p:pRg st="6" end="6"/>
                                            </p:txEl>
                                          </p:spTgt>
                                        </p:tgtEl>
                                        <p:attrNameLst>
                                          <p:attrName>style.visibility</p:attrName>
                                        </p:attrNameLst>
                                      </p:cBhvr>
                                      <p:to>
                                        <p:strVal val="visible"/>
                                      </p:to>
                                    </p:set>
                                    <p:anim calcmode="lin" valueType="num">
                                      <p:cBhvr>
                                        <p:cTn id="49" dur="1000" fill="hold"/>
                                        <p:tgtEl>
                                          <p:spTgt spid="4096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096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0963">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40963">
                                            <p:txEl>
                                              <p:pRg st="7" end="7"/>
                                            </p:txEl>
                                          </p:spTgt>
                                        </p:tgtEl>
                                        <p:attrNameLst>
                                          <p:attrName>style.visibility</p:attrName>
                                        </p:attrNameLst>
                                      </p:cBhvr>
                                      <p:to>
                                        <p:strVal val="visible"/>
                                      </p:to>
                                    </p:set>
                                    <p:anim calcmode="lin" valueType="num">
                                      <p:cBhvr>
                                        <p:cTn id="56" dur="1000" fill="hold"/>
                                        <p:tgtEl>
                                          <p:spTgt spid="4096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4096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409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2438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41987" name="Text Box 3"/>
          <p:cNvSpPr txBox="1">
            <a:spLocks noChangeArrowheads="1"/>
          </p:cNvSpPr>
          <p:nvPr/>
        </p:nvSpPr>
        <p:spPr bwMode="auto">
          <a:xfrm>
            <a:off x="1066800" y="1676400"/>
            <a:ext cx="10058400" cy="463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Endured trials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Obeyed commands</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Told to go – went (Gen. 12:1-4; Heb. 11:8)</a:t>
            </a:r>
          </a:p>
          <a:p>
            <a:pPr marL="971550" lvl="1" indent="-514350">
              <a:spcBef>
                <a:spcPts val="600"/>
              </a:spcBef>
              <a:buFont typeface="+mj-lt"/>
              <a:buAutoNum type="arabicPeriod"/>
            </a:pPr>
            <a:r>
              <a:rPr lang="en-US" i="1" dirty="0">
                <a:effectLst>
                  <a:outerShdw blurRad="38100" dist="38100" dir="2700000" algn="tl">
                    <a:srgbClr val="000000"/>
                  </a:outerShdw>
                </a:effectLst>
                <a:latin typeface="Comic Sans MS" pitchFamily="66" charset="0"/>
              </a:rPr>
              <a:t>Told to kill – tried (Gen. 22:10-12; Heb. 11:17)</a:t>
            </a:r>
          </a:p>
          <a:p>
            <a:pPr marL="971550" lvl="1" indent="-514350">
              <a:spcBef>
                <a:spcPts val="600"/>
              </a:spcBef>
              <a:buFont typeface="+mj-lt"/>
              <a:buAutoNum type="arabicPeriod"/>
            </a:pPr>
            <a:r>
              <a:rPr lang="en-US" i="1" dirty="0">
                <a:effectLst>
                  <a:outerShdw blurRad="38100" dist="38100" dir="2700000" algn="tl">
                    <a:srgbClr val="000000"/>
                  </a:outerShdw>
                </a:effectLst>
                <a:latin typeface="Comic Sans MS" pitchFamily="66" charset="0"/>
              </a:rPr>
              <a:t>Told to be circumcised – was (Gen. 17)</a:t>
            </a:r>
          </a:p>
          <a:p>
            <a:pPr marL="971550" lvl="1" indent="-514350">
              <a:spcBef>
                <a:spcPts val="600"/>
              </a:spcBef>
              <a:buFont typeface="+mj-lt"/>
              <a:buAutoNum type="arabicPeriod"/>
            </a:pPr>
            <a:r>
              <a:rPr lang="en-US" i="1" dirty="0">
                <a:effectLst>
                  <a:outerShdw blurRad="38100" dist="38100" dir="2700000" algn="tl">
                    <a:srgbClr val="000000"/>
                  </a:outerShdw>
                </a:effectLst>
                <a:latin typeface="Comic Sans MS" pitchFamily="66" charset="0"/>
              </a:rPr>
              <a:t>Without question, doubt, or excuse!</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987">
                                            <p:txEl>
                                              <p:pRg st="4" end="4"/>
                                            </p:txEl>
                                          </p:spTgt>
                                        </p:tgtEl>
                                        <p:attrNameLst>
                                          <p:attrName>style.visibility</p:attrName>
                                        </p:attrNameLst>
                                      </p:cBhvr>
                                      <p:to>
                                        <p:strVal val="visible"/>
                                      </p:to>
                                    </p:set>
                                    <p:animEffect transition="in" filter="fade">
                                      <p:cBhvr>
                                        <p:cTn id="7" dur="1000"/>
                                        <p:tgtEl>
                                          <p:spTgt spid="41987">
                                            <p:txEl>
                                              <p:pRg st="4" end="4"/>
                                            </p:txEl>
                                          </p:spTgt>
                                        </p:tgtEl>
                                      </p:cBhvr>
                                    </p:animEffect>
                                    <p:anim calcmode="lin" valueType="num">
                                      <p:cBhvr>
                                        <p:cTn id="8" dur="10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198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1987">
                                            <p:txEl>
                                              <p:pRg st="5" end="5"/>
                                            </p:txEl>
                                          </p:spTgt>
                                        </p:tgtEl>
                                        <p:attrNameLst>
                                          <p:attrName>style.visibility</p:attrName>
                                        </p:attrNameLst>
                                      </p:cBhvr>
                                      <p:to>
                                        <p:strVal val="visible"/>
                                      </p:to>
                                    </p:set>
                                    <p:animEffect transition="in" filter="fade">
                                      <p:cBhvr>
                                        <p:cTn id="14" dur="1000"/>
                                        <p:tgtEl>
                                          <p:spTgt spid="41987">
                                            <p:txEl>
                                              <p:pRg st="5" end="5"/>
                                            </p:txEl>
                                          </p:spTgt>
                                        </p:tgtEl>
                                      </p:cBhvr>
                                    </p:animEffect>
                                    <p:anim calcmode="lin" valueType="num">
                                      <p:cBhvr>
                                        <p:cTn id="15" dur="1000" fill="hold"/>
                                        <p:tgtEl>
                                          <p:spTgt spid="41987">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198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1987">
                                            <p:txEl>
                                              <p:pRg st="6" end="6"/>
                                            </p:txEl>
                                          </p:spTgt>
                                        </p:tgtEl>
                                        <p:attrNameLst>
                                          <p:attrName>style.visibility</p:attrName>
                                        </p:attrNameLst>
                                      </p:cBhvr>
                                      <p:to>
                                        <p:strVal val="visible"/>
                                      </p:to>
                                    </p:set>
                                    <p:animEffect transition="in" filter="fade">
                                      <p:cBhvr>
                                        <p:cTn id="21" dur="1000"/>
                                        <p:tgtEl>
                                          <p:spTgt spid="41987">
                                            <p:txEl>
                                              <p:pRg st="6" end="6"/>
                                            </p:txEl>
                                          </p:spTgt>
                                        </p:tgtEl>
                                      </p:cBhvr>
                                    </p:animEffect>
                                    <p:anim calcmode="lin" valueType="num">
                                      <p:cBhvr>
                                        <p:cTn id="22" dur="1000" fill="hold"/>
                                        <p:tgtEl>
                                          <p:spTgt spid="41987">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198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1987">
                                            <p:txEl>
                                              <p:pRg st="7" end="7"/>
                                            </p:txEl>
                                          </p:spTgt>
                                        </p:tgtEl>
                                        <p:attrNameLst>
                                          <p:attrName>style.visibility</p:attrName>
                                        </p:attrNameLst>
                                      </p:cBhvr>
                                      <p:to>
                                        <p:strVal val="visible"/>
                                      </p:to>
                                    </p:set>
                                    <p:animEffect transition="in" filter="fade">
                                      <p:cBhvr>
                                        <p:cTn id="28" dur="1000"/>
                                        <p:tgtEl>
                                          <p:spTgt spid="41987">
                                            <p:txEl>
                                              <p:pRg st="7" end="7"/>
                                            </p:txEl>
                                          </p:spTgt>
                                        </p:tgtEl>
                                      </p:cBhvr>
                                    </p:animEffect>
                                    <p:anim calcmode="lin" valueType="num">
                                      <p:cBhvr>
                                        <p:cTn id="29" dur="1000" fill="hold"/>
                                        <p:tgtEl>
                                          <p:spTgt spid="41987">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198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2438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43011" name="Text Box 3"/>
          <p:cNvSpPr txBox="1">
            <a:spLocks noChangeArrowheads="1"/>
          </p:cNvSpPr>
          <p:nvPr/>
        </p:nvSpPr>
        <p:spPr bwMode="auto">
          <a:xfrm>
            <a:off x="1066800" y="1676401"/>
            <a:ext cx="9982200"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Endured trials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Obeyed commands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Overcame his background</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Father (Terah) – in idolatry (Josh. 24:2)</a:t>
            </a:r>
          </a:p>
          <a:p>
            <a:pPr marL="971550" lvl="1" indent="-514350">
              <a:spcBef>
                <a:spcPts val="600"/>
              </a:spcBef>
              <a:buFont typeface="+mj-lt"/>
              <a:buAutoNum type="arabicPeriod"/>
            </a:pPr>
            <a:r>
              <a:rPr lang="en-US" i="1" dirty="0">
                <a:effectLst>
                  <a:outerShdw blurRad="38100" dist="38100" dir="2700000" algn="tl">
                    <a:srgbClr val="000000"/>
                  </a:outerShdw>
                </a:effectLst>
                <a:latin typeface="Comic Sans MS" pitchFamily="66" charset="0"/>
              </a:rPr>
              <a:t>Pagan background – low and sinful</a:t>
            </a:r>
          </a:p>
          <a:p>
            <a:pPr marL="971550" lvl="1" indent="-514350">
              <a:spcBef>
                <a:spcPts val="600"/>
              </a:spcBef>
              <a:buFont typeface="+mj-lt"/>
              <a:buAutoNum type="arabicPeriod"/>
            </a:pPr>
            <a:r>
              <a:rPr lang="en-US" i="1" dirty="0">
                <a:effectLst>
                  <a:outerShdw blurRad="38100" dist="38100" dir="2700000" algn="tl">
                    <a:srgbClr val="000000"/>
                  </a:outerShdw>
                </a:effectLst>
                <a:latin typeface="Comic Sans MS" pitchFamily="66" charset="0"/>
              </a:rPr>
              <a:t>Still became great example of faith</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3011">
                                            <p:txEl>
                                              <p:pRg st="5" end="5"/>
                                            </p:txEl>
                                          </p:spTgt>
                                        </p:tgtEl>
                                        <p:attrNameLst>
                                          <p:attrName>style.visibility</p:attrName>
                                        </p:attrNameLst>
                                      </p:cBhvr>
                                      <p:to>
                                        <p:strVal val="visible"/>
                                      </p:to>
                                    </p:set>
                                    <p:animEffect transition="in" filter="fade">
                                      <p:cBhvr>
                                        <p:cTn id="7" dur="1000"/>
                                        <p:tgtEl>
                                          <p:spTgt spid="43011">
                                            <p:txEl>
                                              <p:pRg st="5" end="5"/>
                                            </p:txEl>
                                          </p:spTgt>
                                        </p:tgtEl>
                                      </p:cBhvr>
                                    </p:animEffect>
                                    <p:anim calcmode="lin" valueType="num">
                                      <p:cBhvr>
                                        <p:cTn id="8" dur="1000" fill="hold"/>
                                        <p:tgtEl>
                                          <p:spTgt spid="43011">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30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3011">
                                            <p:txEl>
                                              <p:pRg st="6" end="6"/>
                                            </p:txEl>
                                          </p:spTgt>
                                        </p:tgtEl>
                                        <p:attrNameLst>
                                          <p:attrName>style.visibility</p:attrName>
                                        </p:attrNameLst>
                                      </p:cBhvr>
                                      <p:to>
                                        <p:strVal val="visible"/>
                                      </p:to>
                                    </p:set>
                                    <p:animEffect transition="in" filter="fade">
                                      <p:cBhvr>
                                        <p:cTn id="14" dur="1000"/>
                                        <p:tgtEl>
                                          <p:spTgt spid="43011">
                                            <p:txEl>
                                              <p:pRg st="6" end="6"/>
                                            </p:txEl>
                                          </p:spTgt>
                                        </p:tgtEl>
                                      </p:cBhvr>
                                    </p:animEffect>
                                    <p:anim calcmode="lin" valueType="num">
                                      <p:cBhvr>
                                        <p:cTn id="15" dur="1000" fill="hold"/>
                                        <p:tgtEl>
                                          <p:spTgt spid="43011">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30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3011">
                                            <p:txEl>
                                              <p:pRg st="7" end="7"/>
                                            </p:txEl>
                                          </p:spTgt>
                                        </p:tgtEl>
                                        <p:attrNameLst>
                                          <p:attrName>style.visibility</p:attrName>
                                        </p:attrNameLst>
                                      </p:cBhvr>
                                      <p:to>
                                        <p:strVal val="visible"/>
                                      </p:to>
                                    </p:set>
                                    <p:animEffect transition="in" filter="fade">
                                      <p:cBhvr>
                                        <p:cTn id="21" dur="1000"/>
                                        <p:tgtEl>
                                          <p:spTgt spid="43011">
                                            <p:txEl>
                                              <p:pRg st="7" end="7"/>
                                            </p:txEl>
                                          </p:spTgt>
                                        </p:tgtEl>
                                      </p:cBhvr>
                                    </p:animEffect>
                                    <p:anim calcmode="lin" valueType="num">
                                      <p:cBhvr>
                                        <p:cTn id="22" dur="1000" fill="hold"/>
                                        <p:tgtEl>
                                          <p:spTgt spid="43011">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3011">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p:cNvSpPr>
            <a:spLocks noChangeArrowheads="1"/>
          </p:cNvSpPr>
          <p:nvPr/>
        </p:nvSpPr>
        <p:spPr bwMode="auto">
          <a:xfrm>
            <a:off x="2438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 Abraham’s Example</a:t>
            </a:r>
          </a:p>
        </p:txBody>
      </p:sp>
      <p:sp>
        <p:nvSpPr>
          <p:cNvPr id="44035" name="Text Box 3"/>
          <p:cNvSpPr txBox="1">
            <a:spLocks noChangeArrowheads="1"/>
          </p:cNvSpPr>
          <p:nvPr/>
        </p:nvSpPr>
        <p:spPr bwMode="auto">
          <a:xfrm>
            <a:off x="1066800" y="1676401"/>
            <a:ext cx="10134600" cy="372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Feared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Believed the promise</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Endured trials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Obeyed commands</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Overcame his background</a:t>
            </a:r>
            <a:endParaRPr lang="en-US" dirty="0">
              <a:solidFill>
                <a:srgbClr val="FFFF99"/>
              </a:solidFill>
              <a:effectLst>
                <a:outerShdw blurRad="38100" dist="38100" dir="2700000" algn="tl">
                  <a:srgbClr val="000000"/>
                </a:outerShdw>
              </a:effectLst>
              <a:latin typeface="Comic Sans MS" pitchFamily="66" charset="0"/>
            </a:endParaRP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Strengthened his weakness</a:t>
            </a:r>
            <a:endParaRPr lang="en-US" dirty="0">
              <a:solidFill>
                <a:srgbClr val="FFFF99"/>
              </a:solidFill>
              <a:effectLst>
                <a:outerShdw blurRad="38100" dist="38100" dir="2700000" algn="tl">
                  <a:srgbClr val="000000"/>
                </a:outerShdw>
              </a:effectLst>
              <a:latin typeface="Comic Sans MS" pitchFamily="66" charset="0"/>
            </a:endParaRPr>
          </a:p>
        </p:txBody>
      </p:sp>
    </p:spTree>
  </p:cSld>
  <p:clrMapOvr>
    <a:masterClrMapping/>
  </p:clrMapOvr>
  <p:transition spd="slow">
    <p:diamon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AutoShape 4"/>
          <p:cNvSpPr>
            <a:spLocks noChangeArrowheads="1"/>
          </p:cNvSpPr>
          <p:nvPr/>
        </p:nvSpPr>
        <p:spPr bwMode="auto">
          <a:xfrm>
            <a:off x="1371600" y="304800"/>
            <a:ext cx="4267200" cy="6248400"/>
          </a:xfrm>
          <a:prstGeom prst="roundRect">
            <a:avLst>
              <a:gd name="adj" fmla="val 16667"/>
            </a:avLst>
          </a:prstGeom>
          <a:solidFill>
            <a:schemeClr val="hlink"/>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b="1" u="sng" dirty="0">
                <a:solidFill>
                  <a:schemeClr val="accent5">
                    <a:lumMod val="50000"/>
                  </a:schemeClr>
                </a:solidFill>
              </a:rPr>
              <a:t>Abraham Had</a:t>
            </a:r>
          </a:p>
          <a:p>
            <a:pPr algn="ctr"/>
            <a:r>
              <a:rPr lang="en-US" b="1" u="sng" dirty="0">
                <a:solidFill>
                  <a:schemeClr val="accent5">
                    <a:lumMod val="50000"/>
                  </a:schemeClr>
                </a:solidFill>
              </a:rPr>
              <a:t>Moments of Weakness</a:t>
            </a:r>
          </a:p>
          <a:p>
            <a:pPr algn="ctr"/>
            <a:endParaRPr lang="en-US" b="1" dirty="0">
              <a:solidFill>
                <a:srgbClr val="000000"/>
              </a:solidFill>
              <a:effectLst/>
            </a:endParaRPr>
          </a:p>
          <a:p>
            <a:pPr algn="ctr"/>
            <a:endParaRPr lang="en-US" b="1" dirty="0">
              <a:solidFill>
                <a:srgbClr val="000000"/>
              </a:solidFill>
              <a:effectLst/>
            </a:endParaRPr>
          </a:p>
          <a:p>
            <a:pPr algn="ctr"/>
            <a:r>
              <a:rPr lang="en-US" i="1" dirty="0">
                <a:solidFill>
                  <a:srgbClr val="000000"/>
                </a:solidFill>
                <a:effectLst/>
              </a:rPr>
              <a:t>Thought might be</a:t>
            </a:r>
          </a:p>
          <a:p>
            <a:pPr algn="ctr"/>
            <a:r>
              <a:rPr lang="en-US" i="1" dirty="0">
                <a:solidFill>
                  <a:srgbClr val="000000"/>
                </a:solidFill>
                <a:effectLst/>
              </a:rPr>
              <a:t>killed (12:12; 20:11)</a:t>
            </a:r>
          </a:p>
          <a:p>
            <a:pPr algn="ctr"/>
            <a:endParaRPr lang="en-US" i="1" dirty="0">
              <a:solidFill>
                <a:srgbClr val="000000"/>
              </a:solidFill>
              <a:effectLst/>
            </a:endParaRPr>
          </a:p>
          <a:p>
            <a:pPr algn="ctr"/>
            <a:r>
              <a:rPr lang="en-US" i="1" dirty="0">
                <a:solidFill>
                  <a:srgbClr val="000000"/>
                </a:solidFill>
                <a:effectLst/>
              </a:rPr>
              <a:t>Lied (12:13; 20:2)</a:t>
            </a:r>
          </a:p>
          <a:p>
            <a:pPr algn="ctr"/>
            <a:endParaRPr lang="en-US" i="1" dirty="0">
              <a:solidFill>
                <a:srgbClr val="000000"/>
              </a:solidFill>
              <a:effectLst/>
            </a:endParaRPr>
          </a:p>
          <a:p>
            <a:pPr algn="ctr"/>
            <a:r>
              <a:rPr lang="en-US" i="1" dirty="0">
                <a:solidFill>
                  <a:srgbClr val="000000"/>
                </a:solidFill>
                <a:effectLst/>
              </a:rPr>
              <a:t>Used Hagar (16)</a:t>
            </a:r>
          </a:p>
          <a:p>
            <a:pPr algn="ctr"/>
            <a:endParaRPr lang="en-US" i="1" dirty="0">
              <a:solidFill>
                <a:srgbClr val="000000"/>
              </a:solidFill>
              <a:effectLst/>
            </a:endParaRPr>
          </a:p>
          <a:p>
            <a:pPr algn="ctr"/>
            <a:endParaRPr lang="en-US" i="1" dirty="0">
              <a:solidFill>
                <a:srgbClr val="000000"/>
              </a:solidFill>
              <a:effectLst/>
            </a:endParaRPr>
          </a:p>
        </p:txBody>
      </p:sp>
      <p:sp>
        <p:nvSpPr>
          <p:cNvPr id="45061" name="AutoShape 5"/>
          <p:cNvSpPr>
            <a:spLocks noChangeArrowheads="1"/>
          </p:cNvSpPr>
          <p:nvPr/>
        </p:nvSpPr>
        <p:spPr bwMode="auto">
          <a:xfrm>
            <a:off x="6553202" y="304800"/>
            <a:ext cx="4114798" cy="6248400"/>
          </a:xfrm>
          <a:prstGeom prst="roundRect">
            <a:avLst>
              <a:gd name="adj" fmla="val 16667"/>
            </a:avLst>
          </a:prstGeom>
          <a:solidFill>
            <a:schemeClr val="hlink"/>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endParaRPr lang="en-US" b="1" u="sng" dirty="0">
              <a:solidFill>
                <a:srgbClr val="000000"/>
              </a:solidFill>
              <a:effectLst/>
            </a:endParaRPr>
          </a:p>
          <a:p>
            <a:pPr algn="ctr"/>
            <a:r>
              <a:rPr lang="en-US" b="1" u="sng" dirty="0">
                <a:solidFill>
                  <a:schemeClr val="accent5">
                    <a:lumMod val="50000"/>
                  </a:schemeClr>
                </a:solidFill>
              </a:rPr>
              <a:t>Became Stronger</a:t>
            </a:r>
          </a:p>
          <a:p>
            <a:pPr algn="ctr"/>
            <a:endParaRPr lang="en-US" b="1" dirty="0">
              <a:solidFill>
                <a:srgbClr val="000000"/>
              </a:solidFill>
              <a:effectLst/>
            </a:endParaRPr>
          </a:p>
          <a:p>
            <a:pPr algn="ctr"/>
            <a:endParaRPr lang="en-US" b="1" dirty="0">
              <a:solidFill>
                <a:srgbClr val="000000"/>
              </a:solidFill>
              <a:effectLst/>
            </a:endParaRPr>
          </a:p>
          <a:p>
            <a:pPr algn="ctr"/>
            <a:r>
              <a:rPr lang="en-US" i="1" dirty="0">
                <a:solidFill>
                  <a:srgbClr val="000000"/>
                </a:solidFill>
                <a:effectLst/>
              </a:rPr>
              <a:t>Strong enough that</a:t>
            </a:r>
          </a:p>
          <a:p>
            <a:pPr algn="ctr"/>
            <a:r>
              <a:rPr lang="en-US" i="1" dirty="0">
                <a:solidFill>
                  <a:srgbClr val="000000"/>
                </a:solidFill>
                <a:effectLst/>
              </a:rPr>
              <a:t>he was willing to</a:t>
            </a:r>
          </a:p>
          <a:p>
            <a:pPr algn="ctr"/>
            <a:r>
              <a:rPr lang="en-US" i="1" dirty="0">
                <a:solidFill>
                  <a:srgbClr val="000000"/>
                </a:solidFill>
                <a:effectLst/>
              </a:rPr>
              <a:t>sacrifice his own</a:t>
            </a:r>
          </a:p>
          <a:p>
            <a:pPr algn="ctr"/>
            <a:r>
              <a:rPr lang="en-US" i="1" dirty="0">
                <a:solidFill>
                  <a:srgbClr val="000000"/>
                </a:solidFill>
                <a:effectLst/>
              </a:rPr>
              <a:t>son – at the command</a:t>
            </a:r>
          </a:p>
          <a:p>
            <a:pPr algn="ctr"/>
            <a:r>
              <a:rPr lang="en-US" i="1" dirty="0">
                <a:solidFill>
                  <a:srgbClr val="000000"/>
                </a:solidFill>
                <a:effectLst/>
              </a:rPr>
              <a:t>of his God!</a:t>
            </a:r>
          </a:p>
          <a:p>
            <a:pPr algn="ctr"/>
            <a:endParaRPr lang="en-US" i="1" dirty="0">
              <a:solidFill>
                <a:srgbClr val="000000"/>
              </a:solidFill>
              <a:effectLst/>
            </a:endParaRPr>
          </a:p>
          <a:p>
            <a:pPr algn="ctr"/>
            <a:r>
              <a:rPr lang="en-US" i="1" dirty="0">
                <a:solidFill>
                  <a:srgbClr val="000000"/>
                </a:solidFill>
                <a:effectLst/>
              </a:rPr>
              <a:t>(Gen. 22)</a:t>
            </a:r>
          </a:p>
          <a:p>
            <a:pPr algn="ctr"/>
            <a:endParaRPr lang="en-US" i="1" dirty="0">
              <a:solidFill>
                <a:srgbClr val="000000"/>
              </a:solidFill>
              <a:effectLst/>
            </a:endParaRPr>
          </a:p>
          <a:p>
            <a:pPr algn="ctr"/>
            <a:endParaRPr lang="en-US" i="1" dirty="0">
              <a:solidFill>
                <a:srgbClr val="000000"/>
              </a:solidFill>
              <a:effectLst/>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5060">
                                            <p:txEl>
                                              <p:pRg st="4" end="4"/>
                                            </p:txEl>
                                          </p:spTgt>
                                        </p:tgtEl>
                                        <p:attrNameLst>
                                          <p:attrName>style.visibility</p:attrName>
                                        </p:attrNameLst>
                                      </p:cBhvr>
                                      <p:to>
                                        <p:strVal val="visible"/>
                                      </p:to>
                                    </p:set>
                                    <p:animEffect transition="in" filter="circle(in)">
                                      <p:cBhvr>
                                        <p:cTn id="7" dur="2000"/>
                                        <p:tgtEl>
                                          <p:spTgt spid="45060">
                                            <p:txEl>
                                              <p:pRg st="4" end="4"/>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5060">
                                            <p:txEl>
                                              <p:pRg st="5" end="5"/>
                                            </p:txEl>
                                          </p:spTgt>
                                        </p:tgtEl>
                                        <p:attrNameLst>
                                          <p:attrName>style.visibility</p:attrName>
                                        </p:attrNameLst>
                                      </p:cBhvr>
                                      <p:to>
                                        <p:strVal val="visible"/>
                                      </p:to>
                                    </p:set>
                                    <p:animEffect transition="in" filter="circle(in)">
                                      <p:cBhvr>
                                        <p:cTn id="10" dur="2000"/>
                                        <p:tgtEl>
                                          <p:spTgt spid="45060">
                                            <p:txEl>
                                              <p:pRg st="5" end="5"/>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5060">
                                            <p:txEl>
                                              <p:pRg st="7" end="7"/>
                                            </p:txEl>
                                          </p:spTgt>
                                        </p:tgtEl>
                                        <p:attrNameLst>
                                          <p:attrName>style.visibility</p:attrName>
                                        </p:attrNameLst>
                                      </p:cBhvr>
                                      <p:to>
                                        <p:strVal val="visible"/>
                                      </p:to>
                                    </p:set>
                                    <p:animEffect transition="in" filter="circle(in)">
                                      <p:cBhvr>
                                        <p:cTn id="15" dur="2000"/>
                                        <p:tgtEl>
                                          <p:spTgt spid="45060">
                                            <p:txEl>
                                              <p:pRg st="7" end="7"/>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45060">
                                            <p:txEl>
                                              <p:pRg st="9" end="9"/>
                                            </p:txEl>
                                          </p:spTgt>
                                        </p:tgtEl>
                                        <p:attrNameLst>
                                          <p:attrName>style.visibility</p:attrName>
                                        </p:attrNameLst>
                                      </p:cBhvr>
                                      <p:to>
                                        <p:strVal val="visible"/>
                                      </p:to>
                                    </p:set>
                                    <p:animEffect transition="in" filter="circle(in)">
                                      <p:cBhvr>
                                        <p:cTn id="20" dur="2000"/>
                                        <p:tgtEl>
                                          <p:spTgt spid="45060">
                                            <p:txEl>
                                              <p:pRg st="9" end="9"/>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5061"/>
                                        </p:tgtEl>
                                        <p:attrNameLst>
                                          <p:attrName>style.visibility</p:attrName>
                                        </p:attrNameLst>
                                      </p:cBhvr>
                                      <p:to>
                                        <p:strVal val="visible"/>
                                      </p:to>
                                    </p:set>
                                    <p:animEffect transition="in" filter="circle(in)">
                                      <p:cBhvr>
                                        <p:cTn id="25" dur="2000"/>
                                        <p:tgtEl>
                                          <p:spTgt spid="45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uiExpand="1" build="p"/>
      <p:bldP spid="4506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33F78-6108-954F-FF6D-8F526610F5A5}"/>
            </a:ext>
          </a:extLst>
        </p:cNvPr>
        <p:cNvGrpSpPr/>
        <p:nvPr/>
      </p:nvGrpSpPr>
      <p:grpSpPr>
        <a:xfrm>
          <a:off x="0" y="0"/>
          <a:ext cx="0" cy="0"/>
          <a:chOff x="0" y="0"/>
          <a:chExt cx="0" cy="0"/>
        </a:xfrm>
      </p:grpSpPr>
      <p:sp>
        <p:nvSpPr>
          <p:cNvPr id="2" name="AutoShape 5">
            <a:extLst>
              <a:ext uri="{FF2B5EF4-FFF2-40B4-BE49-F238E27FC236}">
                <a16:creationId xmlns:a16="http://schemas.microsoft.com/office/drawing/2014/main" id="{7AB208D4-3174-609D-A530-D257F8E6B0EB}"/>
              </a:ext>
            </a:extLst>
          </p:cNvPr>
          <p:cNvSpPr>
            <a:spLocks noChangeArrowheads="1"/>
          </p:cNvSpPr>
          <p:nvPr/>
        </p:nvSpPr>
        <p:spPr bwMode="auto">
          <a:xfrm>
            <a:off x="2362200" y="4572000"/>
            <a:ext cx="7467600" cy="914400"/>
          </a:xfrm>
          <a:prstGeom prst="roundRect">
            <a:avLst>
              <a:gd name="adj" fmla="val 50000"/>
            </a:avLst>
          </a:prstGeom>
          <a:solidFill>
            <a:srgbClr val="003366"/>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85BFCD"/>
                </a:solidFill>
                <a:effectLst/>
                <a:uLnTx/>
                <a:uFillTx/>
                <a:latin typeface="Comic Sans MS" pitchFamily="66" charset="0"/>
                <a:ea typeface="+mn-ea"/>
                <a:cs typeface="+mn-cs"/>
              </a:rPr>
              <a:t>II. How Do We Compare?</a:t>
            </a:r>
          </a:p>
        </p:txBody>
      </p:sp>
      <p:pic>
        <p:nvPicPr>
          <p:cNvPr id="35842" name="Picture 2" descr="tunell%20Abraham">
            <a:extLst>
              <a:ext uri="{FF2B5EF4-FFF2-40B4-BE49-F238E27FC236}">
                <a16:creationId xmlns:a16="http://schemas.microsoft.com/office/drawing/2014/main" id="{4248416A-1A38-B867-93AC-24993839F1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422870"/>
            <a:ext cx="2286000" cy="204986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5844" name="AutoShape 4">
            <a:extLst>
              <a:ext uri="{FF2B5EF4-FFF2-40B4-BE49-F238E27FC236}">
                <a16:creationId xmlns:a16="http://schemas.microsoft.com/office/drawing/2014/main" id="{57C5E3C1-9914-212A-778A-E8455FFCD136}"/>
              </a:ext>
            </a:extLst>
          </p:cNvPr>
          <p:cNvSpPr>
            <a:spLocks noChangeArrowheads="1"/>
          </p:cNvSpPr>
          <p:nvPr/>
        </p:nvSpPr>
        <p:spPr bwMode="auto">
          <a:xfrm>
            <a:off x="2362200" y="31242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a:ln>
                  <a:noFill/>
                </a:ln>
                <a:solidFill>
                  <a:srgbClr val="003366"/>
                </a:solidFill>
                <a:effectLst/>
                <a:uLnTx/>
                <a:uFillTx/>
                <a:latin typeface="Comic Sans MS" pitchFamily="66" charset="0"/>
                <a:ea typeface="+mn-ea"/>
                <a:cs typeface="+mn-cs"/>
              </a:rPr>
              <a:t>I. Abraham’s Example</a:t>
            </a:r>
          </a:p>
        </p:txBody>
      </p:sp>
      <p:sp>
        <p:nvSpPr>
          <p:cNvPr id="35845" name="AutoShape 5">
            <a:extLst>
              <a:ext uri="{FF2B5EF4-FFF2-40B4-BE49-F238E27FC236}">
                <a16:creationId xmlns:a16="http://schemas.microsoft.com/office/drawing/2014/main" id="{D79B1095-92AC-BF78-37CA-34DDFC403A01}"/>
              </a:ext>
            </a:extLst>
          </p:cNvPr>
          <p:cNvSpPr>
            <a:spLocks noChangeArrowheads="1"/>
          </p:cNvSpPr>
          <p:nvPr/>
        </p:nvSpPr>
        <p:spPr bwMode="auto">
          <a:xfrm>
            <a:off x="2362200" y="4572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a:ln>
                  <a:noFill/>
                </a:ln>
                <a:solidFill>
                  <a:srgbClr val="003366"/>
                </a:solidFill>
                <a:effectLst/>
                <a:uLnTx/>
                <a:uFillTx/>
                <a:latin typeface="Comic Sans MS" pitchFamily="66" charset="0"/>
                <a:ea typeface="+mn-ea"/>
                <a:cs typeface="+mn-cs"/>
              </a:rPr>
              <a:t>II. How Do We Compare?</a:t>
            </a:r>
          </a:p>
        </p:txBody>
      </p:sp>
      <p:sp>
        <p:nvSpPr>
          <p:cNvPr id="8" name="Rectangle 7">
            <a:extLst>
              <a:ext uri="{FF2B5EF4-FFF2-40B4-BE49-F238E27FC236}">
                <a16:creationId xmlns:a16="http://schemas.microsoft.com/office/drawing/2014/main" id="{DC9C7757-E2C6-4604-7AC6-9A1853E4099E}"/>
              </a:ext>
            </a:extLst>
          </p:cNvPr>
          <p:cNvSpPr/>
          <p:nvPr/>
        </p:nvSpPr>
        <p:spPr>
          <a:xfrm>
            <a:off x="4641793" y="226318"/>
            <a:ext cx="5799986" cy="27130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0" fontAlgn="base" latinLnBrk="0" hangingPunct="0">
              <a:lnSpc>
                <a:spcPts val="10000"/>
              </a:lnSpc>
              <a:spcBef>
                <a:spcPct val="0"/>
              </a:spcBef>
              <a:spcAft>
                <a:spcPct val="0"/>
              </a:spcAft>
              <a:buClrTx/>
              <a:buSzTx/>
              <a:buFontTx/>
              <a:buNone/>
              <a:tabLst/>
              <a:defRPr/>
            </a:pPr>
            <a:r>
              <a:rPr kumimoji="0" lang="en-US" sz="8000" b="1" i="0" u="none" strike="noStrike" kern="1200" cap="none" spc="0" normalizeH="0" baseline="0" noProof="0" dirty="0">
                <a:ln w="11430"/>
                <a:solidFill>
                  <a:srgbClr val="FFFF66"/>
                </a:solidFill>
                <a:effectLst>
                  <a:outerShdw blurRad="38100" dist="38100" dir="2700000" algn="tl">
                    <a:srgbClr val="000000">
                      <a:alpha val="43137"/>
                    </a:srgbClr>
                  </a:outerShdw>
                </a:effectLst>
                <a:uLnTx/>
                <a:uFillTx/>
                <a:latin typeface="Footlight MT Light" pitchFamily="18" charset="0"/>
                <a:ea typeface="+mn-ea"/>
                <a:cs typeface="+mn-cs"/>
              </a:rPr>
              <a:t>The Faith of</a:t>
            </a:r>
          </a:p>
          <a:p>
            <a:pPr marL="0" marR="0" lvl="0" indent="0" algn="ctr" defTabSz="914400" rtl="0" eaLnBrk="0" fontAlgn="base" latinLnBrk="0" hangingPunct="0">
              <a:lnSpc>
                <a:spcPts val="10000"/>
              </a:lnSpc>
              <a:spcBef>
                <a:spcPct val="0"/>
              </a:spcBef>
              <a:spcAft>
                <a:spcPct val="0"/>
              </a:spcAft>
              <a:buClrTx/>
              <a:buSzTx/>
              <a:buFontTx/>
              <a:buNone/>
              <a:tabLst/>
              <a:defRPr/>
            </a:pPr>
            <a:r>
              <a:rPr kumimoji="0" lang="en-US" sz="11500" b="1" i="0" u="none" strike="noStrike" kern="1200" cap="none" spc="0" normalizeH="0" baseline="0" noProof="0" dirty="0">
                <a:ln w="11430"/>
                <a:solidFill>
                  <a:srgbClr val="FFFF66"/>
                </a:solidFill>
                <a:effectLst>
                  <a:outerShdw blurRad="38100" dist="38100" dir="2700000" algn="tl">
                    <a:srgbClr val="000000">
                      <a:alpha val="43137"/>
                    </a:srgbClr>
                  </a:outerShdw>
                </a:effectLst>
                <a:uLnTx/>
                <a:uFillTx/>
                <a:latin typeface="Footlight MT Light" pitchFamily="18" charset="0"/>
                <a:ea typeface="+mn-ea"/>
                <a:cs typeface="+mn-cs"/>
              </a:rPr>
              <a:t>Abraham</a:t>
            </a:r>
          </a:p>
        </p:txBody>
      </p:sp>
    </p:spTree>
    <p:extLst>
      <p:ext uri="{BB962C8B-B14F-4D97-AF65-F5344CB8AC3E}">
        <p14:creationId xmlns:p14="http://schemas.microsoft.com/office/powerpoint/2010/main" val="3666604331"/>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5845"/>
                                        </p:tgtEl>
                                        <p:attrNameLst>
                                          <p:attrName>style.visibility</p:attrName>
                                        </p:attrNameLst>
                                      </p:cBhvr>
                                      <p:to>
                                        <p:strVal val="visible"/>
                                      </p:to>
                                    </p:set>
                                    <p:animEffect transition="in" filter="wipe(right)">
                                      <p:cBhvr>
                                        <p:cTn id="7" dur="2250"/>
                                        <p:tgtEl>
                                          <p:spTgt spid="35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AutoShape 4"/>
          <p:cNvSpPr>
            <a:spLocks noChangeArrowheads="1"/>
          </p:cNvSpPr>
          <p:nvPr/>
        </p:nvSpPr>
        <p:spPr bwMode="auto">
          <a:xfrm>
            <a:off x="3200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37894" name="Text Box 6"/>
          <p:cNvSpPr txBox="1">
            <a:spLocks noChangeArrowheads="1"/>
          </p:cNvSpPr>
          <p:nvPr/>
        </p:nvSpPr>
        <p:spPr bwMode="auto">
          <a:xfrm>
            <a:off x="1066800" y="1676400"/>
            <a:ext cx="10287000"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Stand in awe of his greatness (Jonah 1:9)?</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Afraid of doing wrong (Heb. 12:29)?</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Treat others right because afraid of judgment (Neh. 5:9; Gen. 20:11)?</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Willing to do anything  / everything supposed to do (cf. Gen. 22:12)?</a:t>
            </a:r>
          </a:p>
          <a:p>
            <a:pPr>
              <a:spcBef>
                <a:spcPct val="50000"/>
              </a:spcBef>
            </a:pPr>
            <a:endParaRPr lang="en-US" i="1" dirty="0">
              <a:effectLst>
                <a:outerShdw blurRad="38100" dist="38100" dir="2700000" algn="tl">
                  <a:srgbClr val="000000"/>
                </a:outerShdw>
              </a:effectLst>
              <a:latin typeface="Comic Sans MS" pitchFamily="66" charset="0"/>
            </a:endParaRPr>
          </a:p>
        </p:txBody>
      </p:sp>
      <p:pic>
        <p:nvPicPr>
          <p:cNvPr id="37896" name="Picture 8"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894">
                                            <p:txEl>
                                              <p:pRg st="1" end="1"/>
                                            </p:txEl>
                                          </p:spTgt>
                                        </p:tgtEl>
                                        <p:attrNameLst>
                                          <p:attrName>style.visibility</p:attrName>
                                        </p:attrNameLst>
                                      </p:cBhvr>
                                      <p:to>
                                        <p:strVal val="visible"/>
                                      </p:to>
                                    </p:set>
                                    <p:animEffect transition="in" filter="fade">
                                      <p:cBhvr>
                                        <p:cTn id="7" dur="1000"/>
                                        <p:tgtEl>
                                          <p:spTgt spid="37894">
                                            <p:txEl>
                                              <p:pRg st="1" end="1"/>
                                            </p:txEl>
                                          </p:spTgt>
                                        </p:tgtEl>
                                      </p:cBhvr>
                                    </p:animEffect>
                                    <p:anim calcmode="lin" valueType="num">
                                      <p:cBhvr>
                                        <p:cTn id="8" dur="1000" fill="hold"/>
                                        <p:tgtEl>
                                          <p:spTgt spid="3789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78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7894">
                                            <p:txEl>
                                              <p:pRg st="2" end="2"/>
                                            </p:txEl>
                                          </p:spTgt>
                                        </p:tgtEl>
                                        <p:attrNameLst>
                                          <p:attrName>style.visibility</p:attrName>
                                        </p:attrNameLst>
                                      </p:cBhvr>
                                      <p:to>
                                        <p:strVal val="visible"/>
                                      </p:to>
                                    </p:set>
                                    <p:animEffect transition="in" filter="fade">
                                      <p:cBhvr>
                                        <p:cTn id="14" dur="1000"/>
                                        <p:tgtEl>
                                          <p:spTgt spid="37894">
                                            <p:txEl>
                                              <p:pRg st="2" end="2"/>
                                            </p:txEl>
                                          </p:spTgt>
                                        </p:tgtEl>
                                      </p:cBhvr>
                                    </p:animEffect>
                                    <p:anim calcmode="lin" valueType="num">
                                      <p:cBhvr>
                                        <p:cTn id="15" dur="1000" fill="hold"/>
                                        <p:tgtEl>
                                          <p:spTgt spid="3789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78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7894">
                                            <p:txEl>
                                              <p:pRg st="3" end="3"/>
                                            </p:txEl>
                                          </p:spTgt>
                                        </p:tgtEl>
                                        <p:attrNameLst>
                                          <p:attrName>style.visibility</p:attrName>
                                        </p:attrNameLst>
                                      </p:cBhvr>
                                      <p:to>
                                        <p:strVal val="visible"/>
                                      </p:to>
                                    </p:set>
                                    <p:animEffect transition="in" filter="fade">
                                      <p:cBhvr>
                                        <p:cTn id="21" dur="1000"/>
                                        <p:tgtEl>
                                          <p:spTgt spid="37894">
                                            <p:txEl>
                                              <p:pRg st="3" end="3"/>
                                            </p:txEl>
                                          </p:spTgt>
                                        </p:tgtEl>
                                      </p:cBhvr>
                                    </p:animEffect>
                                    <p:anim calcmode="lin" valueType="num">
                                      <p:cBhvr>
                                        <p:cTn id="22" dur="1000" fill="hold"/>
                                        <p:tgtEl>
                                          <p:spTgt spid="3789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78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7894">
                                            <p:txEl>
                                              <p:pRg st="4" end="4"/>
                                            </p:txEl>
                                          </p:spTgt>
                                        </p:tgtEl>
                                        <p:attrNameLst>
                                          <p:attrName>style.visibility</p:attrName>
                                        </p:attrNameLst>
                                      </p:cBhvr>
                                      <p:to>
                                        <p:strVal val="visible"/>
                                      </p:to>
                                    </p:set>
                                    <p:animEffect transition="in" filter="fade">
                                      <p:cBhvr>
                                        <p:cTn id="28" dur="1000"/>
                                        <p:tgtEl>
                                          <p:spTgt spid="37894">
                                            <p:txEl>
                                              <p:pRg st="4" end="4"/>
                                            </p:txEl>
                                          </p:spTgt>
                                        </p:tgtEl>
                                      </p:cBhvr>
                                    </p:animEffect>
                                    <p:anim calcmode="lin" valueType="num">
                                      <p:cBhvr>
                                        <p:cTn id="29" dur="1000" fill="hold"/>
                                        <p:tgtEl>
                                          <p:spTgt spid="3789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789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3200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46083" name="Text Box 3"/>
          <p:cNvSpPr txBox="1">
            <a:spLocks noChangeArrowheads="1"/>
          </p:cNvSpPr>
          <p:nvPr/>
        </p:nvSpPr>
        <p:spPr bwMode="auto">
          <a:xfrm>
            <a:off x="1066800" y="1676400"/>
            <a:ext cx="1028700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Believe in Lord’s return?</a:t>
            </a:r>
          </a:p>
          <a:p>
            <a:pPr marL="971550" lvl="1" indent="-514350">
              <a:spcBef>
                <a:spcPts val="1200"/>
              </a:spcBef>
              <a:buFont typeface="+mj-lt"/>
              <a:buAutoNum type="arabicPeriod"/>
            </a:pPr>
            <a:r>
              <a:rPr lang="en-US" i="1" dirty="0">
                <a:effectLst>
                  <a:outerShdw blurRad="38100" dist="38100" dir="2700000" algn="tl">
                    <a:srgbClr val="000000"/>
                  </a:outerShdw>
                </a:effectLst>
                <a:latin typeface="Comic Sans MS" pitchFamily="66" charset="0"/>
              </a:rPr>
              <a:t>Believe there will be a judgment?</a:t>
            </a:r>
          </a:p>
          <a:p>
            <a:pPr marL="971550" lvl="1" indent="-514350">
              <a:spcBef>
                <a:spcPts val="1200"/>
              </a:spcBef>
              <a:buFont typeface="+mj-lt"/>
              <a:buAutoNum type="arabicPeriod"/>
            </a:pPr>
            <a:r>
              <a:rPr lang="en-US" i="1" dirty="0">
                <a:effectLst>
                  <a:outerShdw blurRad="38100" dist="38100" dir="2700000" algn="tl">
                    <a:srgbClr val="000000"/>
                  </a:outerShdw>
                </a:effectLst>
                <a:latin typeface="Comic Sans MS" pitchFamily="66" charset="0"/>
              </a:rPr>
              <a:t>Believe whatever the Lord says?</a:t>
            </a:r>
          </a:p>
          <a:p>
            <a:pPr marL="971550" lvl="1" indent="-514350">
              <a:spcBef>
                <a:spcPts val="1200"/>
              </a:spcBef>
              <a:buFont typeface="+mj-lt"/>
              <a:buAutoNum type="arabicPeriod"/>
            </a:pPr>
            <a:r>
              <a:rPr lang="en-US" i="1" dirty="0">
                <a:effectLst>
                  <a:outerShdw blurRad="38100" dist="38100" dir="2700000" algn="tl">
                    <a:srgbClr val="000000"/>
                  </a:outerShdw>
                </a:effectLst>
                <a:latin typeface="Comic Sans MS" pitchFamily="66" charset="0"/>
              </a:rPr>
              <a:t>Believe God’s way is best? (raising children, home)</a:t>
            </a:r>
          </a:p>
          <a:p>
            <a:pPr marL="971550" lvl="1" indent="-514350">
              <a:spcBef>
                <a:spcPts val="1200"/>
              </a:spcBef>
              <a:buFont typeface="+mj-lt"/>
              <a:buAutoNum type="arabicPeriod"/>
            </a:pPr>
            <a:r>
              <a:rPr lang="en-US" i="1" dirty="0">
                <a:effectLst>
                  <a:outerShdw blurRad="38100" dist="38100" dir="2700000" algn="tl">
                    <a:srgbClr val="000000"/>
                  </a:outerShdw>
                </a:effectLst>
                <a:latin typeface="Comic Sans MS" pitchFamily="66" charset="0"/>
              </a:rPr>
              <a:t>Believe commands are for our good (Deut. 6:24)?</a:t>
            </a:r>
          </a:p>
        </p:txBody>
      </p:sp>
      <p:pic>
        <p:nvPicPr>
          <p:cNvPr id="46084"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6083">
                                            <p:txEl>
                                              <p:pRg st="2" end="2"/>
                                            </p:txEl>
                                          </p:spTgt>
                                        </p:tgtEl>
                                        <p:attrNameLst>
                                          <p:attrName>style.visibility</p:attrName>
                                        </p:attrNameLst>
                                      </p:cBhvr>
                                      <p:to>
                                        <p:strVal val="visible"/>
                                      </p:to>
                                    </p:set>
                                    <p:animEffect transition="in" filter="fade">
                                      <p:cBhvr>
                                        <p:cTn id="7" dur="1000"/>
                                        <p:tgtEl>
                                          <p:spTgt spid="46083">
                                            <p:txEl>
                                              <p:pRg st="2" end="2"/>
                                            </p:txEl>
                                          </p:spTgt>
                                        </p:tgtEl>
                                      </p:cBhvr>
                                    </p:animEffect>
                                    <p:anim calcmode="lin" valueType="num">
                                      <p:cBhvr>
                                        <p:cTn id="8"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60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6083">
                                            <p:txEl>
                                              <p:pRg st="3" end="3"/>
                                            </p:txEl>
                                          </p:spTgt>
                                        </p:tgtEl>
                                        <p:attrNameLst>
                                          <p:attrName>style.visibility</p:attrName>
                                        </p:attrNameLst>
                                      </p:cBhvr>
                                      <p:to>
                                        <p:strVal val="visible"/>
                                      </p:to>
                                    </p:set>
                                    <p:animEffect transition="in" filter="fade">
                                      <p:cBhvr>
                                        <p:cTn id="14" dur="1000"/>
                                        <p:tgtEl>
                                          <p:spTgt spid="46083">
                                            <p:txEl>
                                              <p:pRg st="3" end="3"/>
                                            </p:txEl>
                                          </p:spTgt>
                                        </p:tgtEl>
                                      </p:cBhvr>
                                    </p:animEffect>
                                    <p:anim calcmode="lin" valueType="num">
                                      <p:cBhvr>
                                        <p:cTn id="15" dur="10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60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6083">
                                            <p:txEl>
                                              <p:pRg st="4" end="4"/>
                                            </p:txEl>
                                          </p:spTgt>
                                        </p:tgtEl>
                                        <p:attrNameLst>
                                          <p:attrName>style.visibility</p:attrName>
                                        </p:attrNameLst>
                                      </p:cBhvr>
                                      <p:to>
                                        <p:strVal val="visible"/>
                                      </p:to>
                                    </p:set>
                                    <p:animEffect transition="in" filter="fade">
                                      <p:cBhvr>
                                        <p:cTn id="21" dur="1000"/>
                                        <p:tgtEl>
                                          <p:spTgt spid="46083">
                                            <p:txEl>
                                              <p:pRg st="4" end="4"/>
                                            </p:txEl>
                                          </p:spTgt>
                                        </p:tgtEl>
                                      </p:cBhvr>
                                    </p:animEffect>
                                    <p:anim calcmode="lin" valueType="num">
                                      <p:cBhvr>
                                        <p:cTn id="22" dur="10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608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6083">
                                            <p:txEl>
                                              <p:pRg st="5" end="5"/>
                                            </p:txEl>
                                          </p:spTgt>
                                        </p:tgtEl>
                                        <p:attrNameLst>
                                          <p:attrName>style.visibility</p:attrName>
                                        </p:attrNameLst>
                                      </p:cBhvr>
                                      <p:to>
                                        <p:strVal val="visible"/>
                                      </p:to>
                                    </p:set>
                                    <p:animEffect transition="in" filter="fade">
                                      <p:cBhvr>
                                        <p:cTn id="28" dur="1000"/>
                                        <p:tgtEl>
                                          <p:spTgt spid="46083">
                                            <p:txEl>
                                              <p:pRg st="5" end="5"/>
                                            </p:txEl>
                                          </p:spTgt>
                                        </p:tgtEl>
                                      </p:cBhvr>
                                    </p:animEffect>
                                    <p:anim calcmode="lin" valueType="num">
                                      <p:cBhvr>
                                        <p:cTn id="29" dur="1000" fill="hold"/>
                                        <p:tgtEl>
                                          <p:spTgt spid="4608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60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6083">
                                            <p:txEl>
                                              <p:pRg st="6" end="6"/>
                                            </p:txEl>
                                          </p:spTgt>
                                        </p:tgtEl>
                                        <p:attrNameLst>
                                          <p:attrName>style.visibility</p:attrName>
                                        </p:attrNameLst>
                                      </p:cBhvr>
                                      <p:to>
                                        <p:strVal val="visible"/>
                                      </p:to>
                                    </p:set>
                                    <p:animEffect transition="in" filter="fade">
                                      <p:cBhvr>
                                        <p:cTn id="35" dur="1000"/>
                                        <p:tgtEl>
                                          <p:spTgt spid="46083">
                                            <p:txEl>
                                              <p:pRg st="6" end="6"/>
                                            </p:txEl>
                                          </p:spTgt>
                                        </p:tgtEl>
                                      </p:cBhvr>
                                    </p:animEffect>
                                    <p:anim calcmode="lin" valueType="num">
                                      <p:cBhvr>
                                        <p:cTn id="36" dur="1000" fill="hold"/>
                                        <p:tgtEl>
                                          <p:spTgt spid="4608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608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3200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47107" name="Text Box 3"/>
          <p:cNvSpPr txBox="1">
            <a:spLocks noChangeArrowheads="1"/>
          </p:cNvSpPr>
          <p:nvPr/>
        </p:nvSpPr>
        <p:spPr bwMode="auto">
          <a:xfrm>
            <a:off x="1066800" y="1676401"/>
            <a:ext cx="10439400"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give up when things look tough?</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Ever want to just “quit”?</a:t>
            </a:r>
          </a:p>
          <a:p>
            <a:pPr marL="971550" lvl="1" indent="-514350">
              <a:spcBef>
                <a:spcPts val="1200"/>
              </a:spcBef>
              <a:buFont typeface="+mj-lt"/>
              <a:buAutoNum type="arabicPeriod"/>
            </a:pPr>
            <a:r>
              <a:rPr lang="en-US" i="1" dirty="0">
                <a:effectLst>
                  <a:outerShdw blurRad="38100" dist="38100" dir="2700000" algn="tl">
                    <a:srgbClr val="000000"/>
                  </a:outerShdw>
                </a:effectLst>
                <a:latin typeface="Comic Sans MS" pitchFamily="66" charset="0"/>
              </a:rPr>
              <a:t>Ever feel Lord asking “too much” of you?</a:t>
            </a:r>
          </a:p>
          <a:p>
            <a:pPr marL="971550" lvl="1" indent="-514350">
              <a:spcBef>
                <a:spcPts val="1200"/>
              </a:spcBef>
              <a:buFont typeface="+mj-lt"/>
              <a:buAutoNum type="arabicPeriod"/>
            </a:pPr>
            <a:r>
              <a:rPr lang="en-US" i="1" dirty="0">
                <a:effectLst>
                  <a:outerShdw blurRad="38100" dist="38100" dir="2700000" algn="tl">
                    <a:srgbClr val="000000"/>
                  </a:outerShdw>
                </a:effectLst>
                <a:latin typeface="Comic Sans MS" pitchFamily="66" charset="0"/>
              </a:rPr>
              <a:t>Do you require a lot of “pushing” or “nudging” to keep going?</a:t>
            </a:r>
          </a:p>
        </p:txBody>
      </p:sp>
      <p:pic>
        <p:nvPicPr>
          <p:cNvPr id="47108"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107">
                                            <p:txEl>
                                              <p:pRg st="3" end="3"/>
                                            </p:txEl>
                                          </p:spTgt>
                                        </p:tgtEl>
                                        <p:attrNameLst>
                                          <p:attrName>style.visibility</p:attrName>
                                        </p:attrNameLst>
                                      </p:cBhvr>
                                      <p:to>
                                        <p:strVal val="visible"/>
                                      </p:to>
                                    </p:set>
                                    <p:animEffect transition="in" filter="fade">
                                      <p:cBhvr>
                                        <p:cTn id="7" dur="1000"/>
                                        <p:tgtEl>
                                          <p:spTgt spid="47107">
                                            <p:txEl>
                                              <p:pRg st="3" end="3"/>
                                            </p:txEl>
                                          </p:spTgt>
                                        </p:tgtEl>
                                      </p:cBhvr>
                                    </p:animEffect>
                                    <p:anim calcmode="lin" valueType="num">
                                      <p:cBhvr>
                                        <p:cTn id="8" dur="10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710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107">
                                            <p:txEl>
                                              <p:pRg st="4" end="4"/>
                                            </p:txEl>
                                          </p:spTgt>
                                        </p:tgtEl>
                                        <p:attrNameLst>
                                          <p:attrName>style.visibility</p:attrName>
                                        </p:attrNameLst>
                                      </p:cBhvr>
                                      <p:to>
                                        <p:strVal val="visible"/>
                                      </p:to>
                                    </p:set>
                                    <p:animEffect transition="in" filter="fade">
                                      <p:cBhvr>
                                        <p:cTn id="14" dur="1000"/>
                                        <p:tgtEl>
                                          <p:spTgt spid="47107">
                                            <p:txEl>
                                              <p:pRg st="4" end="4"/>
                                            </p:txEl>
                                          </p:spTgt>
                                        </p:tgtEl>
                                      </p:cBhvr>
                                    </p:animEffect>
                                    <p:anim calcmode="lin" valueType="num">
                                      <p:cBhvr>
                                        <p:cTn id="15" dur="10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710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107">
                                            <p:txEl>
                                              <p:pRg st="5" end="5"/>
                                            </p:txEl>
                                          </p:spTgt>
                                        </p:tgtEl>
                                        <p:attrNameLst>
                                          <p:attrName>style.visibility</p:attrName>
                                        </p:attrNameLst>
                                      </p:cBhvr>
                                      <p:to>
                                        <p:strVal val="visible"/>
                                      </p:to>
                                    </p:set>
                                    <p:animEffect transition="in" filter="fade">
                                      <p:cBhvr>
                                        <p:cTn id="21" dur="1000"/>
                                        <p:tgtEl>
                                          <p:spTgt spid="47107">
                                            <p:txEl>
                                              <p:pRg st="5" end="5"/>
                                            </p:txEl>
                                          </p:spTgt>
                                        </p:tgtEl>
                                      </p:cBhvr>
                                    </p:animEffect>
                                    <p:anim calcmode="lin" valueType="num">
                                      <p:cBhvr>
                                        <p:cTn id="22" dur="1000" fill="hold"/>
                                        <p:tgtEl>
                                          <p:spTgt spid="4710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710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p:cNvSpPr>
            <a:spLocks noChangeArrowheads="1"/>
          </p:cNvSpPr>
          <p:nvPr/>
        </p:nvSpPr>
        <p:spPr bwMode="auto">
          <a:xfrm>
            <a:off x="3200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48131" name="Text Box 3"/>
          <p:cNvSpPr txBox="1">
            <a:spLocks noChangeArrowheads="1"/>
          </p:cNvSpPr>
          <p:nvPr/>
        </p:nvSpPr>
        <p:spPr bwMode="auto">
          <a:xfrm>
            <a:off x="1066800" y="1676400"/>
            <a:ext cx="10591800"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give up when things look tough?</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get stronger or remain weak?</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Are you stronger than you were 5 years ago?</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Do you still do things that indicate weakness? (cf. 1 Cor. 13)</a:t>
            </a:r>
          </a:p>
        </p:txBody>
      </p:sp>
      <p:pic>
        <p:nvPicPr>
          <p:cNvPr id="48132"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131">
                                            <p:txEl>
                                              <p:pRg st="4" end="4"/>
                                            </p:txEl>
                                          </p:spTgt>
                                        </p:tgtEl>
                                        <p:attrNameLst>
                                          <p:attrName>style.visibility</p:attrName>
                                        </p:attrNameLst>
                                      </p:cBhvr>
                                      <p:to>
                                        <p:strVal val="visible"/>
                                      </p:to>
                                    </p:set>
                                    <p:animEffect transition="in" filter="fade">
                                      <p:cBhvr>
                                        <p:cTn id="7" dur="1000"/>
                                        <p:tgtEl>
                                          <p:spTgt spid="48131">
                                            <p:txEl>
                                              <p:pRg st="4" end="4"/>
                                            </p:txEl>
                                          </p:spTgt>
                                        </p:tgtEl>
                                      </p:cBhvr>
                                    </p:animEffect>
                                    <p:anim calcmode="lin" valueType="num">
                                      <p:cBhvr>
                                        <p:cTn id="8" dur="1000" fill="hold"/>
                                        <p:tgtEl>
                                          <p:spTgt spid="48131">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813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8131">
                                            <p:txEl>
                                              <p:pRg st="5" end="5"/>
                                            </p:txEl>
                                          </p:spTgt>
                                        </p:tgtEl>
                                        <p:attrNameLst>
                                          <p:attrName>style.visibility</p:attrName>
                                        </p:attrNameLst>
                                      </p:cBhvr>
                                      <p:to>
                                        <p:strVal val="visible"/>
                                      </p:to>
                                    </p:set>
                                    <p:animEffect transition="in" filter="fade">
                                      <p:cBhvr>
                                        <p:cTn id="14" dur="1000"/>
                                        <p:tgtEl>
                                          <p:spTgt spid="48131">
                                            <p:txEl>
                                              <p:pRg st="5" end="5"/>
                                            </p:txEl>
                                          </p:spTgt>
                                        </p:tgtEl>
                                      </p:cBhvr>
                                    </p:animEffect>
                                    <p:anim calcmode="lin" valueType="num">
                                      <p:cBhvr>
                                        <p:cTn id="15" dur="1000" fill="hold"/>
                                        <p:tgtEl>
                                          <p:spTgt spid="48131">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813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p:cNvSpPr>
            <a:spLocks noChangeArrowheads="1"/>
          </p:cNvSpPr>
          <p:nvPr/>
        </p:nvSpPr>
        <p:spPr bwMode="auto">
          <a:xfrm>
            <a:off x="3200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49155" name="Text Box 3"/>
          <p:cNvSpPr txBox="1">
            <a:spLocks noChangeArrowheads="1"/>
          </p:cNvSpPr>
          <p:nvPr/>
        </p:nvSpPr>
        <p:spPr bwMode="auto">
          <a:xfrm>
            <a:off x="1066800" y="1676401"/>
            <a:ext cx="101346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give up when things look tough?</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get stronger or remain weak?</a:t>
            </a:r>
            <a:endParaRPr lang="en-US" dirty="0">
              <a:solidFill>
                <a:srgbClr val="FFFF99"/>
              </a:solidFill>
              <a:effectLst>
                <a:outerShdw blurRad="38100" dist="38100" dir="2700000" algn="tl">
                  <a:srgbClr val="000000"/>
                </a:outerShdw>
              </a:effectLst>
              <a:latin typeface="Comic Sans MS" pitchFamily="66" charset="0"/>
            </a:endParaRP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Have you put your background in the past?</a:t>
            </a:r>
            <a:endParaRPr lang="en-US" dirty="0">
              <a:solidFill>
                <a:srgbClr val="FFFF99"/>
              </a:solidFill>
              <a:effectLst>
                <a:outerShdw blurRad="38100" dist="38100" dir="2700000" algn="tl">
                  <a:srgbClr val="000000"/>
                </a:outerShdw>
              </a:effectLst>
              <a:latin typeface="Comic Sans MS" pitchFamily="66" charset="0"/>
            </a:endParaRP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Use your “past life in the world” – as a ticket to sin?</a:t>
            </a:r>
          </a:p>
          <a:p>
            <a:pPr marL="971550" lvl="1" indent="-514350">
              <a:spcBef>
                <a:spcPct val="50000"/>
              </a:spcBef>
              <a:buFont typeface="+mj-lt"/>
              <a:buAutoNum type="arabicPeriod"/>
            </a:pPr>
            <a:r>
              <a:rPr lang="en-US" i="1" dirty="0">
                <a:effectLst>
                  <a:outerShdw blurRad="38100" dist="38100" dir="2700000" algn="tl">
                    <a:srgbClr val="000000"/>
                  </a:outerShdw>
                </a:effectLst>
                <a:latin typeface="Comic Sans MS" pitchFamily="66" charset="0"/>
              </a:rPr>
              <a:t>Let the word of God change you?</a:t>
            </a:r>
          </a:p>
        </p:txBody>
      </p:sp>
      <p:pic>
        <p:nvPicPr>
          <p:cNvPr id="49156"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155">
                                            <p:txEl>
                                              <p:pRg st="5" end="5"/>
                                            </p:txEl>
                                          </p:spTgt>
                                        </p:tgtEl>
                                        <p:attrNameLst>
                                          <p:attrName>style.visibility</p:attrName>
                                        </p:attrNameLst>
                                      </p:cBhvr>
                                      <p:to>
                                        <p:strVal val="visible"/>
                                      </p:to>
                                    </p:set>
                                    <p:animEffect transition="in" filter="fade">
                                      <p:cBhvr>
                                        <p:cTn id="7" dur="1000"/>
                                        <p:tgtEl>
                                          <p:spTgt spid="49155">
                                            <p:txEl>
                                              <p:pRg st="5" end="5"/>
                                            </p:txEl>
                                          </p:spTgt>
                                        </p:tgtEl>
                                      </p:cBhvr>
                                    </p:animEffect>
                                    <p:anim calcmode="lin" valueType="num">
                                      <p:cBhvr>
                                        <p:cTn id="8" dur="1000" fill="hold"/>
                                        <p:tgtEl>
                                          <p:spTgt spid="4915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915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9155">
                                            <p:txEl>
                                              <p:pRg st="6" end="6"/>
                                            </p:txEl>
                                          </p:spTgt>
                                        </p:tgtEl>
                                        <p:attrNameLst>
                                          <p:attrName>style.visibility</p:attrName>
                                        </p:attrNameLst>
                                      </p:cBhvr>
                                      <p:to>
                                        <p:strVal val="visible"/>
                                      </p:to>
                                    </p:set>
                                    <p:animEffect transition="in" filter="fade">
                                      <p:cBhvr>
                                        <p:cTn id="14" dur="1000"/>
                                        <p:tgtEl>
                                          <p:spTgt spid="49155">
                                            <p:txEl>
                                              <p:pRg st="6" end="6"/>
                                            </p:txEl>
                                          </p:spTgt>
                                        </p:tgtEl>
                                      </p:cBhvr>
                                    </p:animEffect>
                                    <p:anim calcmode="lin" valueType="num">
                                      <p:cBhvr>
                                        <p:cTn id="15" dur="1000" fill="hold"/>
                                        <p:tgtEl>
                                          <p:spTgt spid="4915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915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3200400" y="381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200" b="1">
                <a:solidFill>
                  <a:schemeClr val="bg1"/>
                </a:solidFill>
                <a:effectLst/>
              </a:rPr>
              <a:t>II. How Do We Compare?</a:t>
            </a:r>
          </a:p>
        </p:txBody>
      </p:sp>
      <p:sp>
        <p:nvSpPr>
          <p:cNvPr id="50179" name="Text Box 3"/>
          <p:cNvSpPr txBox="1">
            <a:spLocks noChangeArrowheads="1"/>
          </p:cNvSpPr>
          <p:nvPr/>
        </p:nvSpPr>
        <p:spPr bwMode="auto">
          <a:xfrm>
            <a:off x="1066800" y="1676401"/>
            <a:ext cx="9601200" cy="372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charset="0"/>
              </a:defRPr>
            </a:lvl1pPr>
            <a:lvl2pPr defTabSz="457200">
              <a:defRPr>
                <a:solidFill>
                  <a:schemeClr val="tx1"/>
                </a:solidFill>
                <a:latin typeface="Arial" charset="0"/>
              </a:defRPr>
            </a:lvl2pPr>
            <a:lvl3pPr defTabSz="457200">
              <a:defRPr>
                <a:solidFill>
                  <a:schemeClr val="tx1"/>
                </a:solidFill>
                <a:latin typeface="Arial" charset="0"/>
              </a:defRPr>
            </a:lvl3pPr>
            <a:lvl4pPr defTabSz="457200">
              <a:defRPr>
                <a:solidFill>
                  <a:schemeClr val="tx1"/>
                </a:solidFill>
                <a:latin typeface="Arial" charset="0"/>
              </a:defRPr>
            </a:lvl4pPr>
            <a:lvl5pPr defTabSz="457200">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truly fear God?</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believe in what seems impossible</a:t>
            </a:r>
            <a:r>
              <a:rPr lang="en-US" dirty="0">
                <a:solidFill>
                  <a:srgbClr val="FFFF99"/>
                </a:solidFill>
                <a:effectLst>
                  <a:outerShdw blurRad="38100" dist="38100" dir="2700000" algn="tl">
                    <a:srgbClr val="000000"/>
                  </a:outerShdw>
                </a:effectLst>
                <a:latin typeface="Comic Sans MS" pitchFamily="66" charset="0"/>
              </a:rPr>
              <a: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give up when things look tough?</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Do you get stronger or remain weak?</a:t>
            </a:r>
            <a:endParaRPr lang="en-US" dirty="0">
              <a:solidFill>
                <a:srgbClr val="FFFF99"/>
              </a:solidFill>
              <a:effectLst>
                <a:outerShdw blurRad="38100" dist="38100" dir="2700000" algn="tl">
                  <a:srgbClr val="000000"/>
                </a:outerShdw>
              </a:effectLst>
              <a:latin typeface="Comic Sans MS" pitchFamily="66" charset="0"/>
            </a:endParaRP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Have you put your background in the past?</a:t>
            </a:r>
          </a:p>
          <a:p>
            <a:pPr marL="514350" indent="-514350">
              <a:spcBef>
                <a:spcPct val="50000"/>
              </a:spcBef>
              <a:buFont typeface="+mj-lt"/>
              <a:buAutoNum type="alphaUcPeriod"/>
            </a:pPr>
            <a:r>
              <a:rPr lang="en-US" u="sng" dirty="0">
                <a:solidFill>
                  <a:srgbClr val="FFFF99"/>
                </a:solidFill>
                <a:effectLst>
                  <a:outerShdw blurRad="38100" dist="38100" dir="2700000" algn="tl">
                    <a:srgbClr val="000000"/>
                  </a:outerShdw>
                </a:effectLst>
                <a:latin typeface="Comic Sans MS" pitchFamily="66" charset="0"/>
              </a:rPr>
              <a:t>Allow little things to interfere?</a:t>
            </a:r>
            <a:endParaRPr lang="en-US" dirty="0">
              <a:solidFill>
                <a:srgbClr val="FFFF99"/>
              </a:solidFill>
              <a:effectLst>
                <a:outerShdw blurRad="38100" dist="38100" dir="2700000" algn="tl">
                  <a:srgbClr val="000000"/>
                </a:outerShdw>
              </a:effectLst>
              <a:latin typeface="Comic Sans MS" pitchFamily="66" charset="0"/>
            </a:endParaRPr>
          </a:p>
        </p:txBody>
      </p:sp>
      <p:pic>
        <p:nvPicPr>
          <p:cNvPr id="50180" name="Picture 4" descr="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2209800" cy="1546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amon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solidFill>
            <a:srgbClr val="000000"/>
          </a:solidFill>
          <a:ln>
            <a:solidFill>
              <a:schemeClr val="tx1"/>
            </a:solidFill>
            <a:miter lim="800000"/>
            <a:headEnd/>
            <a:tailEnd/>
          </a:ln>
        </p:spPr>
        <p:txBody>
          <a:bodyPr/>
          <a:lstStyle/>
          <a:p>
            <a:r>
              <a:rPr lang="en-US" sz="3600">
                <a:effectLst/>
                <a:latin typeface="Comic Sans MS" pitchFamily="66" charset="0"/>
              </a:rPr>
              <a:t> Can you Imagine Abraham Saying:</a:t>
            </a:r>
          </a:p>
        </p:txBody>
      </p:sp>
      <p:sp>
        <p:nvSpPr>
          <p:cNvPr id="51203" name="Rectangle 3"/>
          <p:cNvSpPr>
            <a:spLocks noGrp="1" noChangeArrowheads="1"/>
          </p:cNvSpPr>
          <p:nvPr>
            <p:ph type="body" idx="1"/>
          </p:nvPr>
        </p:nvSpPr>
        <p:spPr>
          <a:xfrm>
            <a:off x="1066800" y="2098675"/>
            <a:ext cx="10210800" cy="4530725"/>
          </a:xfrm>
        </p:spPr>
        <p:txBody>
          <a:bodyPr/>
          <a:lstStyle/>
          <a:p>
            <a:r>
              <a:rPr lang="en-US" dirty="0"/>
              <a:t> “</a:t>
            </a:r>
            <a:r>
              <a:rPr lang="en-US" sz="2800" dirty="0">
                <a:latin typeface="Comic Sans MS" pitchFamily="66" charset="0"/>
              </a:rPr>
              <a:t>Can’t leave Ur because this is my family”</a:t>
            </a:r>
          </a:p>
          <a:p>
            <a:endParaRPr lang="en-US" sz="800" dirty="0">
              <a:latin typeface="Comic Sans MS" pitchFamily="66" charset="0"/>
            </a:endParaRPr>
          </a:p>
          <a:p>
            <a:r>
              <a:rPr lang="en-US" sz="2800" dirty="0">
                <a:latin typeface="Comic Sans MS" pitchFamily="66" charset="0"/>
              </a:rPr>
              <a:t> “We are too old to see to a baby..”</a:t>
            </a:r>
          </a:p>
          <a:p>
            <a:endParaRPr lang="en-US" sz="800" dirty="0">
              <a:latin typeface="Comic Sans MS" pitchFamily="66" charset="0"/>
            </a:endParaRPr>
          </a:p>
          <a:p>
            <a:r>
              <a:rPr lang="en-US" sz="2800" dirty="0">
                <a:latin typeface="Comic Sans MS" pitchFamily="66" charset="0"/>
              </a:rPr>
              <a:t> “Can’t go offer Isaac, because I don’t feel good”</a:t>
            </a:r>
          </a:p>
          <a:p>
            <a:endParaRPr lang="en-US" sz="800" dirty="0">
              <a:latin typeface="Comic Sans MS" pitchFamily="66" charset="0"/>
            </a:endParaRPr>
          </a:p>
          <a:p>
            <a:r>
              <a:rPr lang="en-US" sz="2800" dirty="0">
                <a:latin typeface="Comic Sans MS" pitchFamily="66" charset="0"/>
              </a:rPr>
              <a:t> “I wasn’t circumcised, because I just haven’t had time”</a:t>
            </a:r>
          </a:p>
          <a:p>
            <a:endParaRPr lang="en-US" sz="800" dirty="0">
              <a:latin typeface="Comic Sans MS" pitchFamily="66" charset="0"/>
            </a:endParaRPr>
          </a:p>
          <a:p>
            <a:r>
              <a:rPr lang="en-US" sz="2800" dirty="0">
                <a:latin typeface="Comic Sans MS" pitchFamily="66" charset="0"/>
              </a:rPr>
              <a:t> “I won’t be able to rescue Lot because I’ve got a job”</a:t>
            </a:r>
            <a:endParaRPr lang="en-US" dirty="0"/>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1000"/>
                                        <p:tgtEl>
                                          <p:spTgt spid="51203">
                                            <p:txEl>
                                              <p:pRg st="0" end="0"/>
                                            </p:txEl>
                                          </p:spTgt>
                                        </p:tgtEl>
                                      </p:cBhvr>
                                    </p:animEffect>
                                    <p:anim calcmode="lin" valueType="num">
                                      <p:cBhvr>
                                        <p:cTn id="8"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1203">
                                            <p:txEl>
                                              <p:pRg st="2" end="2"/>
                                            </p:txEl>
                                          </p:spTgt>
                                        </p:tgtEl>
                                        <p:attrNameLst>
                                          <p:attrName>style.visibility</p:attrName>
                                        </p:attrNameLst>
                                      </p:cBhvr>
                                      <p:to>
                                        <p:strVal val="visible"/>
                                      </p:to>
                                    </p:set>
                                    <p:animEffect transition="in" filter="fade">
                                      <p:cBhvr>
                                        <p:cTn id="14" dur="1000"/>
                                        <p:tgtEl>
                                          <p:spTgt spid="51203">
                                            <p:txEl>
                                              <p:pRg st="2" end="2"/>
                                            </p:txEl>
                                          </p:spTgt>
                                        </p:tgtEl>
                                      </p:cBhvr>
                                    </p:animEffect>
                                    <p:anim calcmode="lin" valueType="num">
                                      <p:cBhvr>
                                        <p:cTn id="15" dur="1000" fill="hold"/>
                                        <p:tgtEl>
                                          <p:spTgt spid="5120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12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1203">
                                            <p:txEl>
                                              <p:pRg st="4" end="4"/>
                                            </p:txEl>
                                          </p:spTgt>
                                        </p:tgtEl>
                                        <p:attrNameLst>
                                          <p:attrName>style.visibility</p:attrName>
                                        </p:attrNameLst>
                                      </p:cBhvr>
                                      <p:to>
                                        <p:strVal val="visible"/>
                                      </p:to>
                                    </p:set>
                                    <p:animEffect transition="in" filter="fade">
                                      <p:cBhvr>
                                        <p:cTn id="21" dur="1000"/>
                                        <p:tgtEl>
                                          <p:spTgt spid="51203">
                                            <p:txEl>
                                              <p:pRg st="4" end="4"/>
                                            </p:txEl>
                                          </p:spTgt>
                                        </p:tgtEl>
                                      </p:cBhvr>
                                    </p:animEffect>
                                    <p:anim calcmode="lin" valueType="num">
                                      <p:cBhvr>
                                        <p:cTn id="22" dur="1000" fill="hold"/>
                                        <p:tgtEl>
                                          <p:spTgt spid="5120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120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1203">
                                            <p:txEl>
                                              <p:pRg st="6" end="6"/>
                                            </p:txEl>
                                          </p:spTgt>
                                        </p:tgtEl>
                                        <p:attrNameLst>
                                          <p:attrName>style.visibility</p:attrName>
                                        </p:attrNameLst>
                                      </p:cBhvr>
                                      <p:to>
                                        <p:strVal val="visible"/>
                                      </p:to>
                                    </p:set>
                                    <p:animEffect transition="in" filter="fade">
                                      <p:cBhvr>
                                        <p:cTn id="28" dur="1000"/>
                                        <p:tgtEl>
                                          <p:spTgt spid="51203">
                                            <p:txEl>
                                              <p:pRg st="6" end="6"/>
                                            </p:txEl>
                                          </p:spTgt>
                                        </p:tgtEl>
                                      </p:cBhvr>
                                    </p:animEffect>
                                    <p:anim calcmode="lin" valueType="num">
                                      <p:cBhvr>
                                        <p:cTn id="29" dur="1000" fill="hold"/>
                                        <p:tgtEl>
                                          <p:spTgt spid="5120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120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1203">
                                            <p:txEl>
                                              <p:pRg st="8" end="8"/>
                                            </p:txEl>
                                          </p:spTgt>
                                        </p:tgtEl>
                                        <p:attrNameLst>
                                          <p:attrName>style.visibility</p:attrName>
                                        </p:attrNameLst>
                                      </p:cBhvr>
                                      <p:to>
                                        <p:strVal val="visible"/>
                                      </p:to>
                                    </p:set>
                                    <p:animEffect transition="in" filter="fade">
                                      <p:cBhvr>
                                        <p:cTn id="35" dur="1000"/>
                                        <p:tgtEl>
                                          <p:spTgt spid="51203">
                                            <p:txEl>
                                              <p:pRg st="8" end="8"/>
                                            </p:txEl>
                                          </p:spTgt>
                                        </p:tgtEl>
                                      </p:cBhvr>
                                    </p:animEffect>
                                    <p:anim calcmode="lin" valueType="num">
                                      <p:cBhvr>
                                        <p:cTn id="36" dur="1000" fill="hold"/>
                                        <p:tgtEl>
                                          <p:spTgt spid="5120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120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C11C93-92CA-97BC-60A9-010A50B2CC8C}"/>
              </a:ext>
            </a:extLst>
          </p:cNvPr>
          <p:cNvPicPr>
            <a:picLocks noChangeAspect="1"/>
          </p:cNvPicPr>
          <p:nvPr/>
        </p:nvPicPr>
        <p:blipFill>
          <a:blip r:embed="rId2"/>
          <a:stretch>
            <a:fillRect/>
          </a:stretch>
        </p:blipFill>
        <p:spPr>
          <a:xfrm rot="20698704">
            <a:off x="-4326" y="574934"/>
            <a:ext cx="6700200" cy="37900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F6DEA7BD-351C-8453-E379-8FFC4AF5D201}"/>
              </a:ext>
            </a:extLst>
          </p:cNvPr>
          <p:cNvPicPr>
            <a:picLocks noChangeAspect="1"/>
          </p:cNvPicPr>
          <p:nvPr/>
        </p:nvPicPr>
        <p:blipFill>
          <a:blip r:embed="rId3"/>
          <a:stretch>
            <a:fillRect/>
          </a:stretch>
        </p:blipFill>
        <p:spPr>
          <a:xfrm rot="789896">
            <a:off x="4856701" y="1753210"/>
            <a:ext cx="7157776" cy="39951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Arrow: Left-Right 9">
            <a:extLst>
              <a:ext uri="{FF2B5EF4-FFF2-40B4-BE49-F238E27FC236}">
                <a16:creationId xmlns:a16="http://schemas.microsoft.com/office/drawing/2014/main" id="{046423D1-8A46-30E6-4CB0-32E9E135D318}"/>
              </a:ext>
            </a:extLst>
          </p:cNvPr>
          <p:cNvSpPr/>
          <p:nvPr/>
        </p:nvSpPr>
        <p:spPr bwMode="auto">
          <a:xfrm>
            <a:off x="3124200" y="1905000"/>
            <a:ext cx="2438400" cy="1219200"/>
          </a:xfrm>
          <a:prstGeom prst="leftRightArrow">
            <a:avLst/>
          </a:prstGeom>
          <a:solidFill>
            <a:schemeClr val="tx1"/>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a:ln>
                  <a:noFill/>
                </a:ln>
                <a:solidFill>
                  <a:schemeClr val="bg1"/>
                </a:solidFill>
                <a:effectLst>
                  <a:outerShdw blurRad="38100" dist="38100" dir="2700000" algn="tl">
                    <a:srgbClr val="000000">
                      <a:alpha val="43137"/>
                    </a:srgbClr>
                  </a:outerShdw>
                </a:effectLst>
                <a:latin typeface="Comic Sans MS" pitchFamily="66" charset="0"/>
              </a:rPr>
              <a:t>?</a:t>
            </a:r>
          </a:p>
        </p:txBody>
      </p:sp>
    </p:spTree>
    <p:extLst>
      <p:ext uri="{BB962C8B-B14F-4D97-AF65-F5344CB8AC3E}">
        <p14:creationId xmlns:p14="http://schemas.microsoft.com/office/powerpoint/2010/main" val="384601447"/>
      </p:ext>
    </p:extLst>
  </p:cSld>
  <p:clrMapOvr>
    <a:masterClrMapping/>
  </p:clrMapOvr>
  <p:transition spd="slow">
    <p:diamon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tunell%20Abra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422870"/>
            <a:ext cx="2286000" cy="204986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5844" name="AutoShape 4"/>
          <p:cNvSpPr>
            <a:spLocks noChangeArrowheads="1"/>
          </p:cNvSpPr>
          <p:nvPr/>
        </p:nvSpPr>
        <p:spPr bwMode="auto">
          <a:xfrm>
            <a:off x="2362200" y="31242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600" b="1">
                <a:solidFill>
                  <a:schemeClr val="bg1"/>
                </a:solidFill>
                <a:effectLst/>
              </a:rPr>
              <a:t>I. Abraham’s Example</a:t>
            </a:r>
          </a:p>
        </p:txBody>
      </p:sp>
      <p:sp>
        <p:nvSpPr>
          <p:cNvPr id="35845" name="AutoShape 5"/>
          <p:cNvSpPr>
            <a:spLocks noChangeArrowheads="1"/>
          </p:cNvSpPr>
          <p:nvPr/>
        </p:nvSpPr>
        <p:spPr bwMode="auto">
          <a:xfrm>
            <a:off x="2362200" y="4572000"/>
            <a:ext cx="7467600" cy="914400"/>
          </a:xfrm>
          <a:prstGeom prst="roundRect">
            <a:avLst>
              <a:gd name="adj" fmla="val 50000"/>
            </a:avLst>
          </a:prstGeom>
          <a:solidFill>
            <a:schemeClr val="hlink"/>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600" b="1">
                <a:solidFill>
                  <a:schemeClr val="bg1"/>
                </a:solidFill>
                <a:effectLst/>
              </a:rPr>
              <a:t>II. How Do We Compare?</a:t>
            </a:r>
          </a:p>
        </p:txBody>
      </p:sp>
      <p:sp>
        <p:nvSpPr>
          <p:cNvPr id="8" name="Rectangle 7"/>
          <p:cNvSpPr/>
          <p:nvPr/>
        </p:nvSpPr>
        <p:spPr>
          <a:xfrm>
            <a:off x="4641793" y="226318"/>
            <a:ext cx="5799986" cy="27130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10000"/>
              </a:lnSpc>
            </a:pPr>
            <a:r>
              <a:rPr lang="en-US" sz="8000" b="1" dirty="0">
                <a:ln w="11430"/>
                <a:solidFill>
                  <a:srgbClr val="FFFF66"/>
                </a:solidFill>
                <a:latin typeface="Footlight MT Light" pitchFamily="18" charset="0"/>
              </a:rPr>
              <a:t>The Faith of</a:t>
            </a:r>
          </a:p>
          <a:p>
            <a:pPr algn="ctr">
              <a:lnSpc>
                <a:spcPts val="10000"/>
              </a:lnSpc>
            </a:pPr>
            <a:r>
              <a:rPr lang="en-US" sz="11500" b="1" dirty="0">
                <a:ln w="11430"/>
                <a:solidFill>
                  <a:srgbClr val="FFFF66"/>
                </a:solidFill>
                <a:latin typeface="Footlight MT Light" pitchFamily="18" charset="0"/>
              </a:rPr>
              <a:t>Abraham</a:t>
            </a:r>
          </a:p>
        </p:txBody>
      </p:sp>
    </p:spTree>
  </p:cSld>
  <p:clrMapOvr>
    <a:masterClrMapping/>
  </p:clrMapOvr>
  <p:transition spd="slow">
    <p:diamond/>
  </p:transition>
</p:sld>
</file>

<file path=ppt/theme/theme1.xml><?xml version="1.0" encoding="utf-8"?>
<a:theme xmlns:a="http://schemas.openxmlformats.org/drawingml/2006/main" name="Cliff">
  <a:themeElements>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outerShdw blurRad="38100" dist="38100" dir="2700000" algn="tl">
                <a:srgbClr val="000000">
                  <a:alpha val="43137"/>
                </a:srgbClr>
              </a:outerShdw>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outerShdw blurRad="38100" dist="38100" dir="2700000" algn="tl">
                <a:srgbClr val="000000">
                  <a:alpha val="43137"/>
                </a:srgbClr>
              </a:outerShdw>
            </a:effectLst>
            <a:latin typeface="Comic Sans MS" pitchFamily="66"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
      <a:clrScheme name="Cliff 8">
        <a:dk1>
          <a:srgbClr val="F8F8F8"/>
        </a:dk1>
        <a:lt1>
          <a:srgbClr val="FFFFCC"/>
        </a:lt1>
        <a:dk2>
          <a:srgbClr val="D1DDD4"/>
        </a:dk2>
        <a:lt2>
          <a:srgbClr val="336699"/>
        </a:lt2>
        <a:accent1>
          <a:srgbClr val="3399FF"/>
        </a:accent1>
        <a:accent2>
          <a:srgbClr val="006699"/>
        </a:accent2>
        <a:accent3>
          <a:srgbClr val="FFFFE2"/>
        </a:accent3>
        <a:accent4>
          <a:srgbClr val="D4D4D4"/>
        </a:accent4>
        <a:accent5>
          <a:srgbClr val="ADCAFF"/>
        </a:accent5>
        <a:accent6>
          <a:srgbClr val="005C8A"/>
        </a:accent6>
        <a:hlink>
          <a:srgbClr val="86C0CE"/>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Cliff</Template>
  <TotalTime>3465</TotalTime>
  <Words>1064</Words>
  <Application>Microsoft Office PowerPoint</Application>
  <PresentationFormat>Widescreen</PresentationFormat>
  <Paragraphs>162</Paragraphs>
  <Slides>23</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Footlight MT Light</vt:lpstr>
      <vt:lpstr>Wingdings</vt:lpstr>
      <vt:lpstr>Times New Roman</vt:lpstr>
      <vt:lpstr>Arial</vt:lpstr>
      <vt:lpstr>Comic Sans MS</vt:lpstr>
      <vt:lpstr>Verdana</vt:lpstr>
      <vt:lpstr>Calibri</vt:lpstr>
      <vt:lpstr>Cliff</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Trials of Abraham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Can you Imagine Abraham Saying:</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29</cp:revision>
  <cp:lastPrinted>2025-01-10T21:57:02Z</cp:lastPrinted>
  <dcterms:created xsi:type="dcterms:W3CDTF">2006-04-28T01:27:28Z</dcterms:created>
  <dcterms:modified xsi:type="dcterms:W3CDTF">2025-01-12T13:46:42Z</dcterms:modified>
</cp:coreProperties>
</file>