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8" r:id="rId3"/>
    <p:sldId id="267" r:id="rId4"/>
    <p:sldId id="259" r:id="rId5"/>
    <p:sldId id="257" r:id="rId6"/>
    <p:sldId id="266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00"/>
    <a:srgbClr val="08070A"/>
    <a:srgbClr val="292828"/>
    <a:srgbClr val="1F1F1F"/>
    <a:srgbClr val="000000"/>
    <a:srgbClr val="D6653D"/>
    <a:srgbClr val="8C8C8C"/>
    <a:srgbClr val="BD28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8"/>
    <p:restoredTop sz="94681"/>
  </p:normalViewPr>
  <p:slideViewPr>
    <p:cSldViewPr snapToGrid="0" showGuides="1">
      <p:cViewPr varScale="1">
        <p:scale>
          <a:sx n="78" d="100"/>
          <a:sy n="78" d="100"/>
        </p:scale>
        <p:origin x="168" y="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19ABF-8D4F-1DE0-99FE-D3CDE035C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708267-B75B-C82E-8A6A-13AFFCB60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20581-64D8-69FE-9C24-088FC4735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2BF64-7BD9-517D-45EC-F9E497DFB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96C1-16E8-ED63-AA44-E88E43DCD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7F11D-1C44-9833-F907-C5C556902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1D066-5053-A447-37BB-533D1AD0F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09A02-2990-3906-552D-ED46C6DD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70934-B877-5BAE-B999-A60778AC6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06497-8F96-E427-B354-34F49AA7B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57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07B0C-9AA7-10BF-D9F3-9F373F59B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D09CE-C6E6-11D3-E3B2-D22830CB7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BEFC6-8144-54D3-9BAC-4E935E221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AF8F2-D1F1-0177-CA0B-CE1895410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DA08A-1AEA-6154-F5F4-16E48EB65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81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356C2-2473-D9FF-3BC8-C6CF17470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0286F-B8E6-59F7-D722-73A135C467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258946-3DB2-0B87-1738-3CDD2C3DC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E8950-45FC-D653-1647-8E27B7C7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7AA9E-2D07-8D75-0232-CA2154D21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E7275-0B53-4FC6-1CD9-EE05DB386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1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98CF-DB05-105A-36D1-87EE59611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057A61-CE42-9C57-ACCC-B5FAC0CD5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44C980-D19E-CB62-6B74-53AF2599F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343647-4B79-3D39-73C0-5ED8889243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8FB870-FD73-B3BB-8593-57813685E4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761AE2-CC3B-304C-AE2A-FC7D03735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DC3E2A-A84C-036C-2570-06AA29E53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29A5C0-F54A-F91F-F8DD-7E558AC7E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7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544CA-EE0B-1F44-BEDF-BD52108FD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9F1229-66B2-074C-971E-85EE88B3F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879B41-A310-829C-4B4F-DD7ED1A06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09D8A2-57B4-CC0B-E4FF-E2D8C6DE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1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95CC68-62B0-AB2B-8BD2-A9600A4A9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E645B2-3676-D6BE-D41F-EDF84795E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8C67D-42DD-1028-1D9A-8EF0E628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8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0B944-AA78-4AAE-935C-FC7082171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DF3FE-E3F5-3609-FFAA-B8291D29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E06DC-276B-F825-9BF4-BF079047DF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4A4655-5E90-6351-ECCA-74771789B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566C11-AE5C-7655-2E73-E620C0F74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62977-5B6B-2A9C-49FB-EF8F37678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53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812AA-3AEF-3F9C-2383-6BEBBD670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BAEE79-29E5-B531-C365-069304210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8CABC-324C-B54A-1A32-6448BE0CA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DAF23-7CC2-7695-42F7-FB6578229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18217-5BC9-D59C-C77B-6294B944F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799EFD-B5E1-1DC6-5675-6504D0BF1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0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FFCF4-EFB9-0F53-CC66-1F021DEFF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1A0876-6502-A6FC-354D-93BE3FFF6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992A5-4900-66A2-A4AD-42C7D40C4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B2E98-CEDE-4234-69C5-D604C0A7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F0890-6814-949D-6707-6791FF28B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9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3CAB0A-51F7-00A3-5EF6-BDF4A404B2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176BB8-C976-9792-C330-F9AD3397D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EF6BD-76D9-E74D-F657-38F5B23F0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95D06-2B99-8A0E-042E-545BFD198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4D5C4-A9D4-D370-5C7F-33E8647CB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01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4ACBA-30CD-C46C-CE36-070AD83DF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B75154-6091-D2D6-3868-61FF838516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8A8CD-7B34-040B-54E9-D3260621E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8E4D5-2053-DCBD-6950-63DFC28D7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32021-7D10-011A-F277-20D10849B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663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665C5-228B-E7DB-FE0D-D218148A4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04BC6-F4DB-ECDE-DB84-5200A8062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CE837-106B-4329-1D3F-0660517E3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2B6E6-A19D-8531-673C-291C7C9DF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A7B50-D1DD-9217-A469-78DBCD13E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91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B77CC-AB6E-5BAB-95C3-8F71B2410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40ADF-F06B-3AA9-FAD5-3B122A7FB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14079-7019-1890-CCFA-64E436EFB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152DD-AD1B-881D-77D0-CEEE2F630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873D0-A826-2A50-7CD2-8B713C8E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52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B395-756D-51C6-22AE-C96FFDB3D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26EC1-3BD9-A452-5103-613EFD458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879EC0-A339-59C9-9F69-C5C885E44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8D341-486E-E6BF-22BC-7B235C7F6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BBE76-189F-2C62-E7D9-6C20B278A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5F948B-C3DD-88C0-59F2-824B26320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62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FBD89-4191-0B65-FEC5-D8A4BCE7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9F845-C823-846D-00DD-E1690359D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EF6BE-BE26-F8D7-65A5-7F144374C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DF312F-47F8-3EF6-4F6B-1370E58ADF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225FE-7C71-C45D-A5E3-CCEB872C4B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E6B2A9-CB3C-C2AB-DC1F-C9DACEA3A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F4ECC-680C-8E80-3031-52D639C2D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B46FE5-E3D1-6932-C9D3-EAB13C370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03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65854-C059-2C3C-92C9-159669C2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67F22E-258E-B086-C302-CCE1E7531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F8DC33-7A64-18A3-60E9-32B100B83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1D5ACE-1A10-0D03-3132-BC2D56904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00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EE3079-92FE-94A5-5ABA-7039A7E0A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3D5393-2C68-2366-CCA1-FBCFCC65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71C16-2CC3-C2DD-BA20-33ACC3BA0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87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20727-2A01-6C8C-8B1F-F49A0360C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6ECA7-2D7C-5CC4-22D7-B9EB09233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2C779-C05F-D4A2-8A9F-46E16932F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64B9B0-094A-852A-18A7-BCC65325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4319C-6FFD-20C4-F62D-9F6118725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665BA-3E2C-AAED-35C2-C60F48EE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27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4FC37-DE30-6FF7-2411-0C4514BC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CFB8C0-BB34-EBA9-95EE-7364F0ED85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6C808-834E-624B-1DA2-C5E56AC2F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4AD36-4360-8C08-483C-C929A06EF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A15B3A-D5B2-B0DE-9A4E-14E91E04C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0AD4A-AAB1-019A-C48B-77D02F8D0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71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9C45D-A67D-F149-36B4-3CAF20FB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1BAB95-4223-F8CA-6AF7-E52C48A3A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ECA06-90A6-3133-0D06-58E9DDED7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3307C-1E99-A2EC-F899-D4E6706E8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EA6CB-C9C5-261D-DB7D-97B20810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30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EF51F5-6C32-13EA-30C0-32F2EF2FF4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F05E07-FE44-5240-4350-DDB85D1AD8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70DBF-B40E-B1EC-2EFE-1D7E56829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E5CB0-C9DE-08CE-0CA7-D3FBDDD8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15F56-E4A5-C5A0-11E1-0EABCF9AF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53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30E598-FCD7-EE88-76B2-0487B3198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BCCFB-2F1E-469E-6495-66965A16A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0AB17-61CD-12BF-8455-59A02D3C96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1031B8-FC81-784D-9540-8C79D68ACE35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95891-3663-10BD-F4D5-254F92C59E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BAF1E-6E37-82BB-F9E8-0AC6AD210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736676-3C0E-2B46-969C-708FD8C2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8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5236E7-3F08-1A4D-2469-7CB03F49D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C0FD1-96EB-E875-745B-840CD82BB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F7FA8-0AB9-9D1E-5E51-272B1B2E31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439D6B-4A01-6246-B5B7-CBA93A881B07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91825-93B9-0B4D-FD74-0DF7147A68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943EA-3142-B70A-4859-4EA86B8081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CCD2B2-D59F-9F43-A2F8-5946A839C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9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46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9D10A-8659-0697-F1AD-F3805A034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and holding a phone with a logo on the screen&#10;&#10;Description automatically generated">
            <a:extLst>
              <a:ext uri="{FF2B5EF4-FFF2-40B4-BE49-F238E27FC236}">
                <a16:creationId xmlns:a16="http://schemas.microsoft.com/office/drawing/2014/main" id="{702DA615-3220-5947-B4EA-C751169BA8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5" r="1" b="1"/>
          <a:stretch/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8BCA1F-5615-D5AF-F446-C78C3E535D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0433" b="3"/>
          <a:stretch/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D05C14-AEAB-2B8A-2961-349F64F033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247" r="2" b="9250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AA37E9-44ED-A41A-D866-190870D8D6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" b="12236"/>
          <a:stretch/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5" name="Content Placeholder 4" descr="A wolf holding a cigarette and sitting at a table with sheep&#10;&#10;Description automatically generated">
            <a:extLst>
              <a:ext uri="{FF2B5EF4-FFF2-40B4-BE49-F238E27FC236}">
                <a16:creationId xmlns:a16="http://schemas.microsoft.com/office/drawing/2014/main" id="{FEE4762C-5D5E-C0F6-4F85-AFF024EE87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9062" b="-3"/>
          <a:stretch/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pic>
        <p:nvPicPr>
          <p:cNvPr id="6" name="Picture 5" descr="Yellow text on a black background&#10;&#10;Description automatically generated">
            <a:extLst>
              <a:ext uri="{FF2B5EF4-FFF2-40B4-BE49-F238E27FC236}">
                <a16:creationId xmlns:a16="http://schemas.microsoft.com/office/drawing/2014/main" id="{29BF5ED0-E011-85FF-152C-3A0513201F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165" r="25888"/>
          <a:stretch/>
        </p:blipFill>
        <p:spPr>
          <a:xfrm>
            <a:off x="8539831" y="5204545"/>
            <a:ext cx="3597630" cy="1084004"/>
          </a:xfrm>
          <a:prstGeom prst="rect">
            <a:avLst/>
          </a:prstGeom>
        </p:spPr>
      </p:pic>
      <p:pic>
        <p:nvPicPr>
          <p:cNvPr id="7" name="Picture 6" descr="Yellow text on a black background&#10;&#10;Description automatically generated">
            <a:extLst>
              <a:ext uri="{FF2B5EF4-FFF2-40B4-BE49-F238E27FC236}">
                <a16:creationId xmlns:a16="http://schemas.microsoft.com/office/drawing/2014/main" id="{56DE1F3A-F540-4214-07A7-2072CFA6F89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791" t="15875" r="67653" b="26135"/>
          <a:stretch/>
        </p:blipFill>
        <p:spPr>
          <a:xfrm>
            <a:off x="10666274" y="5746547"/>
            <a:ext cx="1525706" cy="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46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divorce papers with a broken piece of paper&#10;&#10;Description automatically generated">
            <a:extLst>
              <a:ext uri="{FF2B5EF4-FFF2-40B4-BE49-F238E27FC236}">
                <a16:creationId xmlns:a16="http://schemas.microsoft.com/office/drawing/2014/main" id="{71424F76-D65D-482E-B9A1-16E3D647AF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79" r="1" b="1"/>
          <a:stretch/>
        </p:blipFill>
        <p:spPr>
          <a:xfrm>
            <a:off x="317636" y="321734"/>
            <a:ext cx="3797570" cy="20105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75B2E7-2BED-DC29-3529-D533FE0E73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96" r="10696"/>
          <a:stretch/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0E5B3B-85C0-E097-36E4-B5C0566BD3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5" r="885"/>
          <a:stretch/>
        </p:blipFill>
        <p:spPr>
          <a:xfrm>
            <a:off x="8086176" y="321733"/>
            <a:ext cx="3797984" cy="2010552"/>
          </a:xfrm>
          <a:prstGeom prst="rect">
            <a:avLst/>
          </a:prstGeom>
        </p:spPr>
      </p:pic>
      <p:pic>
        <p:nvPicPr>
          <p:cNvPr id="15" name="Picture 14" descr="A child and child holding hands and walking with luggage&#10;&#10;Description automatically generated">
            <a:extLst>
              <a:ext uri="{FF2B5EF4-FFF2-40B4-BE49-F238E27FC236}">
                <a16:creationId xmlns:a16="http://schemas.microsoft.com/office/drawing/2014/main" id="{8F02A0A3-6CCB-52C9-3BAC-ADC7D1A019B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801" r="1" b="6697"/>
          <a:stretch/>
        </p:blipFill>
        <p:spPr>
          <a:xfrm>
            <a:off x="317634" y="2422097"/>
            <a:ext cx="3794760" cy="2013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6C82CE-503A-7188-ED6B-561D7F4849D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460" b="9460"/>
          <a:stretch/>
        </p:blipFill>
        <p:spPr>
          <a:xfrm>
            <a:off x="8082952" y="2431705"/>
            <a:ext cx="3797983" cy="2000947"/>
          </a:xfrm>
          <a:prstGeom prst="rect">
            <a:avLst/>
          </a:prstGeom>
        </p:spPr>
      </p:pic>
      <p:pic>
        <p:nvPicPr>
          <p:cNvPr id="5" name="Content Placeholder 4" descr="A planet earth exploding&#10;&#10;Description automatically generated">
            <a:extLst>
              <a:ext uri="{FF2B5EF4-FFF2-40B4-BE49-F238E27FC236}">
                <a16:creationId xmlns:a16="http://schemas.microsoft.com/office/drawing/2014/main" id="{A708A764-983D-4913-2373-0802BB6F17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t="14664" r="1" b="5962"/>
          <a:stretch/>
        </p:blipFill>
        <p:spPr>
          <a:xfrm>
            <a:off x="317634" y="4525716"/>
            <a:ext cx="3794760" cy="2010551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9B08A98-BCC8-B745-3E05-EFA6B77777CC}"/>
              </a:ext>
            </a:extLst>
          </p:cNvPr>
          <p:cNvSpPr/>
          <p:nvPr/>
        </p:nvSpPr>
        <p:spPr>
          <a:xfrm>
            <a:off x="7665720" y="4577571"/>
            <a:ext cx="1601784" cy="18998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A6C52A-3250-7EF3-77E8-6CACB5B66A52}"/>
              </a:ext>
            </a:extLst>
          </p:cNvPr>
          <p:cNvSpPr/>
          <p:nvPr/>
        </p:nvSpPr>
        <p:spPr>
          <a:xfrm>
            <a:off x="4261224" y="4577571"/>
            <a:ext cx="4882776" cy="18998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8C31898-27B3-4D91-AC78-2424FA17C1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6082" y="4675931"/>
            <a:ext cx="5486400" cy="1832137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C88485-0D22-17A8-FB1E-415C43AEB808}"/>
              </a:ext>
            </a:extLst>
          </p:cNvPr>
          <p:cNvCxnSpPr>
            <a:cxnSpLocks/>
          </p:cNvCxnSpPr>
          <p:nvPr/>
        </p:nvCxnSpPr>
        <p:spPr>
          <a:xfrm>
            <a:off x="9144000" y="4577571"/>
            <a:ext cx="0" cy="18998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45908E7-D258-B589-500D-DB0E12CFDA32}"/>
              </a:ext>
            </a:extLst>
          </p:cNvPr>
          <p:cNvSpPr/>
          <p:nvPr/>
        </p:nvSpPr>
        <p:spPr>
          <a:xfrm>
            <a:off x="9144000" y="4494265"/>
            <a:ext cx="2805392" cy="2146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8889D7-E2C8-1E88-8752-F8FBAC5B6EB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11922"/>
          <a:stretch/>
        </p:blipFill>
        <p:spPr>
          <a:xfrm>
            <a:off x="9231353" y="4543169"/>
            <a:ext cx="2657460" cy="199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94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BD28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and person sitting on a couch&#10;&#10;Description automatically generated">
            <a:extLst>
              <a:ext uri="{FF2B5EF4-FFF2-40B4-BE49-F238E27FC236}">
                <a16:creationId xmlns:a16="http://schemas.microsoft.com/office/drawing/2014/main" id="{1E67C83D-E6E6-BDBE-A257-16E57007A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1269" b="-2"/>
          <a:stretch/>
        </p:blipFill>
        <p:spPr>
          <a:xfrm>
            <a:off x="622549" y="659371"/>
            <a:ext cx="3854945" cy="244384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BD28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6D45BC-C72C-F74E-9D85-2B237FDF85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89" r="9689"/>
          <a:stretch/>
        </p:blipFill>
        <p:spPr>
          <a:xfrm>
            <a:off x="750927" y="3748194"/>
            <a:ext cx="3598188" cy="247163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erson covering her mouth with her hands&#10;&#10;Description automatically generated">
            <a:extLst>
              <a:ext uri="{FF2B5EF4-FFF2-40B4-BE49-F238E27FC236}">
                <a16:creationId xmlns:a16="http://schemas.microsoft.com/office/drawing/2014/main" id="{3B76E30D-ACA9-F242-EB46-C8069D43B3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822" b="-3"/>
          <a:stretch/>
        </p:blipFill>
        <p:spPr>
          <a:xfrm>
            <a:off x="5144764" y="1889793"/>
            <a:ext cx="6410084" cy="4403113"/>
          </a:xfrm>
          <a:prstGeom prst="rect">
            <a:avLst/>
          </a:prstGeom>
          <a:ln>
            <a:solidFill>
              <a:srgbClr val="BD2802"/>
            </a:solidFill>
          </a:ln>
        </p:spPr>
      </p:pic>
      <p:pic>
        <p:nvPicPr>
          <p:cNvPr id="12" name="Picture 11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8C0A1CFB-EB8D-4565-920A-C62473BDB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2133" y="702515"/>
            <a:ext cx="6696626" cy="94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11" descr="A military vehicles on a barge&#10;&#10;Description automatically generated">
            <a:extLst>
              <a:ext uri="{FF2B5EF4-FFF2-40B4-BE49-F238E27FC236}">
                <a16:creationId xmlns:a16="http://schemas.microsoft.com/office/drawing/2014/main" id="{220E748A-685D-EF55-1CCF-F5E22887D4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-106680" y="1282"/>
            <a:ext cx="12420600" cy="69786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20597A-87BF-1F98-F026-8C5B3F1D1595}"/>
              </a:ext>
            </a:extLst>
          </p:cNvPr>
          <p:cNvSpPr txBox="1"/>
          <p:nvPr/>
        </p:nvSpPr>
        <p:spPr>
          <a:xfrm>
            <a:off x="0" y="0"/>
            <a:ext cx="5468922" cy="1077218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Fornication: (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Porneia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Unlawful Sexual Intercourse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507B78-AB9A-2C74-C133-D14BD59CBD22}"/>
              </a:ext>
            </a:extLst>
          </p:cNvPr>
          <p:cNvSpPr txBox="1"/>
          <p:nvPr/>
        </p:nvSpPr>
        <p:spPr>
          <a:xfrm>
            <a:off x="0" y="2067570"/>
            <a:ext cx="7105145" cy="52322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Uncleanness: (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Akatharsia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Moral Impurity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06258C-10A8-3A10-E959-CD6232AD5927}"/>
              </a:ext>
            </a:extLst>
          </p:cNvPr>
          <p:cNvSpPr txBox="1"/>
          <p:nvPr/>
        </p:nvSpPr>
        <p:spPr>
          <a:xfrm>
            <a:off x="0" y="2687603"/>
            <a:ext cx="7105144" cy="52322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Passion: (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Pathos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Depraved, Vile Lust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AA34A4-F528-54CF-1E3A-CE176E50EA09}"/>
              </a:ext>
            </a:extLst>
          </p:cNvPr>
          <p:cNvSpPr txBox="1"/>
          <p:nvPr/>
        </p:nvSpPr>
        <p:spPr>
          <a:xfrm>
            <a:off x="0" y="3319532"/>
            <a:ext cx="7105144" cy="52322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Evil Desire: (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Kakos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Sinful Thoughts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078607-2672-B96C-701E-9A066D467C74}"/>
              </a:ext>
            </a:extLst>
          </p:cNvPr>
          <p:cNvSpPr txBox="1"/>
          <p:nvPr/>
        </p:nvSpPr>
        <p:spPr>
          <a:xfrm>
            <a:off x="0" y="3955762"/>
            <a:ext cx="7105144" cy="52322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Covetousness: (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Pleonexia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Desire for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</a:t>
            </a:r>
          </a:p>
        </p:txBody>
      </p:sp>
      <p:sp>
        <p:nvSpPr>
          <p:cNvPr id="19" name="Left Arrow 18">
            <a:extLst>
              <a:ext uri="{FF2B5EF4-FFF2-40B4-BE49-F238E27FC236}">
                <a16:creationId xmlns:a16="http://schemas.microsoft.com/office/drawing/2014/main" id="{8EA6FF18-500B-3A9F-F787-7EDDED458E3B}"/>
              </a:ext>
            </a:extLst>
          </p:cNvPr>
          <p:cNvSpPr/>
          <p:nvPr/>
        </p:nvSpPr>
        <p:spPr>
          <a:xfrm>
            <a:off x="5575602" y="127646"/>
            <a:ext cx="6723078" cy="1813560"/>
          </a:xfrm>
          <a:prstGeom prst="leftArrow">
            <a:avLst/>
          </a:prstGeom>
          <a:solidFill>
            <a:srgbClr val="C00000"/>
          </a:solidFill>
          <a:ln>
            <a:solidFill>
              <a:srgbClr val="C521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I Got Here</a:t>
            </a:r>
          </a:p>
        </p:txBody>
      </p:sp>
      <p:pic>
        <p:nvPicPr>
          <p:cNvPr id="23" name="Picture 22" descr="A grey and black sign with black text&#10;&#10;Description automatically generated">
            <a:extLst>
              <a:ext uri="{FF2B5EF4-FFF2-40B4-BE49-F238E27FC236}">
                <a16:creationId xmlns:a16="http://schemas.microsoft.com/office/drawing/2014/main" id="{AA88B742-5E5F-19C3-3893-6C7E6F08AE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22" t="6800" r="8617" b="15167"/>
          <a:stretch/>
        </p:blipFill>
        <p:spPr>
          <a:xfrm>
            <a:off x="8976360" y="515619"/>
            <a:ext cx="3337560" cy="18135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12256E-25D7-87E1-E866-CED862204332}"/>
              </a:ext>
            </a:extLst>
          </p:cNvPr>
          <p:cNvSpPr/>
          <p:nvPr/>
        </p:nvSpPr>
        <p:spPr>
          <a:xfrm rot="20614709">
            <a:off x="1068729" y="2589168"/>
            <a:ext cx="3898824" cy="1446550"/>
          </a:xfrm>
          <a:prstGeom prst="rect">
            <a:avLst/>
          </a:prstGeom>
          <a:solidFill>
            <a:srgbClr val="FFFFFF">
              <a:alpha val="89804"/>
            </a:srgbClr>
          </a:solidFill>
          <a:ln w="38100">
            <a:solidFill>
              <a:srgbClr val="C0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Did not cut off</a:t>
            </a:r>
          </a:p>
          <a:p>
            <a:pPr algn="ctr"/>
            <a:r>
              <a:rPr lang="en-US" sz="4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Supply Line</a:t>
            </a:r>
            <a:endParaRPr lang="en-US" sz="4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866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80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51</Words>
  <Application>Microsoft Macintosh PowerPoint</Application>
  <PresentationFormat>Widescreen</PresentationFormat>
  <Paragraphs>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JR Bronger</dc:creator>
  <cp:lastModifiedBy>JR Bronger</cp:lastModifiedBy>
  <cp:revision>12</cp:revision>
  <dcterms:created xsi:type="dcterms:W3CDTF">2024-08-07T17:21:00Z</dcterms:created>
  <dcterms:modified xsi:type="dcterms:W3CDTF">2024-10-22T13:53:46Z</dcterms:modified>
</cp:coreProperties>
</file>