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2"/>
    <p:sldMasterId id="2147483672" r:id="rId3"/>
  </p:sldMasterIdLst>
  <p:notesMasterIdLst>
    <p:notesMasterId r:id="rId27"/>
  </p:notesMasterIdLst>
  <p:sldIdLst>
    <p:sldId id="262" r:id="rId4"/>
    <p:sldId id="270" r:id="rId5"/>
    <p:sldId id="321" r:id="rId6"/>
    <p:sldId id="261" r:id="rId7"/>
    <p:sldId id="325" r:id="rId8"/>
    <p:sldId id="326" r:id="rId9"/>
    <p:sldId id="319" r:id="rId10"/>
    <p:sldId id="323" r:id="rId11"/>
    <p:sldId id="328" r:id="rId12"/>
    <p:sldId id="329" r:id="rId13"/>
    <p:sldId id="330" r:id="rId14"/>
    <p:sldId id="331" r:id="rId15"/>
    <p:sldId id="332" r:id="rId16"/>
    <p:sldId id="327" r:id="rId17"/>
    <p:sldId id="333" r:id="rId18"/>
    <p:sldId id="334" r:id="rId19"/>
    <p:sldId id="320" r:id="rId20"/>
    <p:sldId id="324" r:id="rId21"/>
    <p:sldId id="335" r:id="rId22"/>
    <p:sldId id="336" r:id="rId23"/>
    <p:sldId id="337" r:id="rId24"/>
    <p:sldId id="322" r:id="rId25"/>
    <p:sldId id="280" r:id="rId26"/>
  </p:sldIdLst>
  <p:sldSz cx="12192000" cy="6858000"/>
  <p:notesSz cx="7004050" cy="9290050"/>
  <p:embeddedFontLst>
    <p:embeddedFont>
      <p:font typeface="Congenial SemiBold" panose="02000503040000020004" pitchFamily="2" charset="0"/>
      <p:bold r:id="rId28"/>
      <p:boldItalic r:id="rId29"/>
    </p:embeddedFont>
    <p:embeddedFont>
      <p:font typeface="Dreaming Outloud Pro" panose="03050502040302030504" pitchFamily="66" charset="0"/>
      <p:regular r:id="rId30"/>
      <p:italic r:id="rId31"/>
    </p:embeddedFont>
    <p:embeddedFont>
      <p:font typeface="Trade Gothic Inline" panose="020B0504030203020204" pitchFamily="34" charset="0"/>
      <p:regular r:id="rId32"/>
      <p:bold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00FF"/>
    <a:srgbClr val="FFFFCC"/>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30FFF65-06A5-4A46-872A-6A742CD8ADAE}" v="2299" dt="2024-11-24T20:55:35.28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5" d="100"/>
          <a:sy n="75" d="100"/>
        </p:scale>
        <p:origin x="341"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font" Target="fonts/font6.fntdata"/><Relationship Id="rId38"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font" Target="fonts/font5.fntdata"/><Relationship Id="rId37"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font" Target="fonts/font1.fntdata"/><Relationship Id="rId36"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font" Target="fonts/font4.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viewProps" Target="viewProps.xml"/><Relationship Id="rId8" Type="http://schemas.openxmlformats.org/officeDocument/2006/relationships/slide" Target="slides/slide5.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5088" cy="466116"/>
          </a:xfrm>
          <a:prstGeom prst="rect">
            <a:avLst/>
          </a:prstGeom>
        </p:spPr>
        <p:txBody>
          <a:bodyPr vert="horz" lIns="93104" tIns="46552" rIns="93104" bIns="46552" rtlCol="0"/>
          <a:lstStyle>
            <a:lvl1pPr algn="l">
              <a:defRPr sz="1200"/>
            </a:lvl1pPr>
          </a:lstStyle>
          <a:p>
            <a:endParaRPr lang="en-US"/>
          </a:p>
        </p:txBody>
      </p:sp>
      <p:sp>
        <p:nvSpPr>
          <p:cNvPr id="3" name="Date Placeholder 2"/>
          <p:cNvSpPr>
            <a:spLocks noGrp="1"/>
          </p:cNvSpPr>
          <p:nvPr>
            <p:ph type="dt" idx="1"/>
          </p:nvPr>
        </p:nvSpPr>
        <p:spPr>
          <a:xfrm>
            <a:off x="3967341" y="0"/>
            <a:ext cx="3035088" cy="466116"/>
          </a:xfrm>
          <a:prstGeom prst="rect">
            <a:avLst/>
          </a:prstGeom>
        </p:spPr>
        <p:txBody>
          <a:bodyPr vert="horz" lIns="93104" tIns="46552" rIns="93104" bIns="46552" rtlCol="0"/>
          <a:lstStyle>
            <a:lvl1pPr algn="r">
              <a:defRPr sz="1200"/>
            </a:lvl1pPr>
          </a:lstStyle>
          <a:p>
            <a:fld id="{3FC1F428-CC9A-4702-9FFE-26584DBDFFD8}" type="datetimeFigureOut">
              <a:rPr lang="en-US" smtClean="0"/>
              <a:t>11/24/2024</a:t>
            </a:fld>
            <a:endParaRPr lang="en-US"/>
          </a:p>
        </p:txBody>
      </p:sp>
      <p:sp>
        <p:nvSpPr>
          <p:cNvPr id="4" name="Slide Image Placeholder 3"/>
          <p:cNvSpPr>
            <a:spLocks noGrp="1" noRot="1" noChangeAspect="1"/>
          </p:cNvSpPr>
          <p:nvPr>
            <p:ph type="sldImg" idx="2"/>
          </p:nvPr>
        </p:nvSpPr>
        <p:spPr>
          <a:xfrm>
            <a:off x="714375" y="1160463"/>
            <a:ext cx="5575300" cy="3136900"/>
          </a:xfrm>
          <a:prstGeom prst="rect">
            <a:avLst/>
          </a:prstGeom>
          <a:noFill/>
          <a:ln w="12700">
            <a:solidFill>
              <a:prstClr val="black"/>
            </a:solidFill>
          </a:ln>
        </p:spPr>
        <p:txBody>
          <a:bodyPr vert="horz" lIns="93104" tIns="46552" rIns="93104" bIns="46552" rtlCol="0" anchor="ctr"/>
          <a:lstStyle/>
          <a:p>
            <a:endParaRPr lang="en-US"/>
          </a:p>
        </p:txBody>
      </p:sp>
      <p:sp>
        <p:nvSpPr>
          <p:cNvPr id="5" name="Notes Placeholder 4"/>
          <p:cNvSpPr>
            <a:spLocks noGrp="1"/>
          </p:cNvSpPr>
          <p:nvPr>
            <p:ph type="body" sz="quarter" idx="3"/>
          </p:nvPr>
        </p:nvSpPr>
        <p:spPr>
          <a:xfrm>
            <a:off x="700405" y="4470837"/>
            <a:ext cx="5603240" cy="3657957"/>
          </a:xfrm>
          <a:prstGeom prst="rect">
            <a:avLst/>
          </a:prstGeom>
        </p:spPr>
        <p:txBody>
          <a:bodyPr vert="horz" lIns="93104" tIns="46552" rIns="93104" bIns="4655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3936"/>
            <a:ext cx="3035088" cy="466115"/>
          </a:xfrm>
          <a:prstGeom prst="rect">
            <a:avLst/>
          </a:prstGeom>
        </p:spPr>
        <p:txBody>
          <a:bodyPr vert="horz" lIns="93104" tIns="46552" rIns="93104" bIns="46552" rtlCol="0" anchor="b"/>
          <a:lstStyle>
            <a:lvl1pPr algn="l">
              <a:defRPr sz="1200"/>
            </a:lvl1pPr>
          </a:lstStyle>
          <a:p>
            <a:endParaRPr lang="en-US"/>
          </a:p>
        </p:txBody>
      </p:sp>
      <p:sp>
        <p:nvSpPr>
          <p:cNvPr id="7" name="Slide Number Placeholder 6"/>
          <p:cNvSpPr>
            <a:spLocks noGrp="1"/>
          </p:cNvSpPr>
          <p:nvPr>
            <p:ph type="sldNum" sz="quarter" idx="5"/>
          </p:nvPr>
        </p:nvSpPr>
        <p:spPr>
          <a:xfrm>
            <a:off x="3967341" y="8823936"/>
            <a:ext cx="3035088" cy="466115"/>
          </a:xfrm>
          <a:prstGeom prst="rect">
            <a:avLst/>
          </a:prstGeom>
        </p:spPr>
        <p:txBody>
          <a:bodyPr vert="horz" lIns="93104" tIns="46552" rIns="93104" bIns="46552" rtlCol="0" anchor="b"/>
          <a:lstStyle>
            <a:lvl1pPr algn="r">
              <a:defRPr sz="1200"/>
            </a:lvl1pPr>
          </a:lstStyle>
          <a:p>
            <a:fld id="{6D2440F4-B94E-4850-BC70-D8755DB23687}" type="slidenum">
              <a:rPr lang="en-US" smtClean="0"/>
              <a:t>‹#›</a:t>
            </a:fld>
            <a:endParaRPr lang="en-US"/>
          </a:p>
        </p:txBody>
      </p:sp>
    </p:spTree>
    <p:extLst>
      <p:ext uri="{BB962C8B-B14F-4D97-AF65-F5344CB8AC3E}">
        <p14:creationId xmlns:p14="http://schemas.microsoft.com/office/powerpoint/2010/main" val="39100681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unsplash.com/@emmanuelphaeton?utm_content=creditCopyText&amp;utm_medium=referral&amp;utm_source=unsplash" TargetMode="External"/><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hyperlink" Target="https://unsplash.com/photos/an-open-book-sitting-on-top-of-a-table-YgjfNWAhFMg?utm_content=creditCopyText&amp;utm_medium=referral&amp;utm_source=unsplash" TargetMode="Externa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unsplash.com/@emmanuelphaeton?utm_content=creditCopyText&amp;utm_medium=referral&amp;utm_source=unsplash"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https://unsplash.com/photos/an-open-book-sitting-on-top-of-a-table-YgjfNWAhFMg?utm_content=creditCopyText&amp;utm_medium=referral&amp;utm_source=unsplash"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unsplash.com/@emmanuelphaeton?utm_content=creditCopyText&amp;utm_medium=referral&amp;utm_source=unsplash"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unsplash.com/photos/an-open-book-sitting-on-top-of-a-table-YgjfNWAhFMg?utm_content=creditCopyText&amp;utm_medium=referral&amp;utm_source=unsplash"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unsplash.com/@emmanuelphaeton?utm_content=creditCopyText&amp;utm_medium=referral&amp;utm_source=unsplash" TargetMode="External"/><Relationship Id="rId2" Type="http://schemas.openxmlformats.org/officeDocument/2006/relationships/slide" Target="../slides/slide17.xml"/><Relationship Id="rId1" Type="http://schemas.openxmlformats.org/officeDocument/2006/relationships/notesMaster" Target="../notesMasters/notesMaster1.xml"/><Relationship Id="rId4" Type="http://schemas.openxmlformats.org/officeDocument/2006/relationships/hyperlink" Target="https://unsplash.com/photos/an-open-book-sitting-on-top-of-a-table-YgjfNWAhFMg?utm_content=creditCopyText&amp;utm_medium=referral&amp;utm_source=unsplash"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unsplash.com/@emmanuelphaeton?utm_content=creditCopyText&amp;utm_medium=referral&amp;utm_source=unsplash" TargetMode="External"/><Relationship Id="rId2" Type="http://schemas.openxmlformats.org/officeDocument/2006/relationships/slide" Target="../slides/slide22.xml"/><Relationship Id="rId1" Type="http://schemas.openxmlformats.org/officeDocument/2006/relationships/notesMaster" Target="../notesMasters/notesMaster1.xml"/><Relationship Id="rId4" Type="http://schemas.openxmlformats.org/officeDocument/2006/relationships/hyperlink" Target="https://unsplash.com/photos/an-open-book-sitting-on-top-of-a-table-YgjfNWAhFMg?utm_content=creditCopyText&amp;utm_medium=referral&amp;utm_source=unsplash"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unsplash.com/@emmanuelphaeton?utm_content=creditCopyText&amp;utm_medium=referral&amp;utm_source=unsplash" TargetMode="External"/><Relationship Id="rId2" Type="http://schemas.openxmlformats.org/officeDocument/2006/relationships/slide" Target="../slides/slide23.xml"/><Relationship Id="rId1" Type="http://schemas.openxmlformats.org/officeDocument/2006/relationships/notesMaster" Target="../notesMasters/notesMaster1.xml"/><Relationship Id="rId4" Type="http://schemas.openxmlformats.org/officeDocument/2006/relationships/hyperlink" Target="https://unsplash.com/photos/an-open-book-sitting-on-top-of-a-table-YgjfNWAhFMg?utm_content=creditCopyText&amp;utm_medium=referral&amp;utm_source=unsplash"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7DF217-A1C1-94F6-B531-3BDC104051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B2443B-CD69-276C-FAE4-2B7D24462A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00EAEF-48F0-FC43-FDDE-2FECC32181AD}"/>
              </a:ext>
            </a:extLst>
          </p:cNvPr>
          <p:cNvSpPr>
            <a:spLocks noGrp="1"/>
          </p:cNvSpPr>
          <p:nvPr>
            <p:ph type="body" idx="1"/>
          </p:nvPr>
        </p:nvSpPr>
        <p:spPr/>
        <p:txBody>
          <a:bodyPr/>
          <a:lstStyle/>
          <a:p>
            <a:pPr defTabSz="931042">
              <a:defRPr/>
            </a:pPr>
            <a:r>
              <a:rPr lang="en-US" dirty="0"/>
              <a:t>Photo by </a:t>
            </a:r>
            <a:r>
              <a:rPr lang="en-US" dirty="0">
                <a:hlinkClick r:id="rId3"/>
              </a:rPr>
              <a:t>Emmanuel Phaeton</a:t>
            </a:r>
            <a:r>
              <a:rPr lang="en-US" dirty="0"/>
              <a:t> on </a:t>
            </a:r>
            <a:r>
              <a:rPr lang="en-US" dirty="0" err="1">
                <a:hlinkClick r:id="rId4"/>
              </a:rPr>
              <a:t>Unsplash</a:t>
            </a:r>
            <a:r>
              <a:rPr lang="en-US" dirty="0"/>
              <a:t> </a:t>
            </a:r>
          </a:p>
          <a:p>
            <a:endParaRPr lang="en-US" dirty="0"/>
          </a:p>
        </p:txBody>
      </p:sp>
      <p:sp>
        <p:nvSpPr>
          <p:cNvPr id="4" name="Slide Number Placeholder 3">
            <a:extLst>
              <a:ext uri="{FF2B5EF4-FFF2-40B4-BE49-F238E27FC236}">
                <a16:creationId xmlns:a16="http://schemas.microsoft.com/office/drawing/2014/main" id="{5A090E65-3582-357B-5836-378458723777}"/>
              </a:ext>
            </a:extLst>
          </p:cNvPr>
          <p:cNvSpPr>
            <a:spLocks noGrp="1"/>
          </p:cNvSpPr>
          <p:nvPr>
            <p:ph type="sldNum" sz="quarter" idx="5"/>
          </p:nvPr>
        </p:nvSpPr>
        <p:spPr/>
        <p:txBody>
          <a:bodyPr/>
          <a:lstStyle/>
          <a:p>
            <a:fld id="{6D2440F4-B94E-4850-BC70-D8755DB23687}" type="slidenum">
              <a:rPr lang="en-US" smtClean="0"/>
              <a:t>1</a:t>
            </a:fld>
            <a:endParaRPr lang="en-US"/>
          </a:p>
        </p:txBody>
      </p:sp>
    </p:spTree>
    <p:extLst>
      <p:ext uri="{BB962C8B-B14F-4D97-AF65-F5344CB8AC3E}">
        <p14:creationId xmlns:p14="http://schemas.microsoft.com/office/powerpoint/2010/main" val="28764738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87904C-AF36-766D-F54C-0CCEAF9598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10FD85-4451-DD6B-3D68-8D50E90E4B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AEDABF-5D68-AB1A-A689-53801A23D3FD}"/>
              </a:ext>
            </a:extLst>
          </p:cNvPr>
          <p:cNvSpPr>
            <a:spLocks noGrp="1"/>
          </p:cNvSpPr>
          <p:nvPr>
            <p:ph type="body" idx="1"/>
          </p:nvPr>
        </p:nvSpPr>
        <p:spPr/>
        <p:txBody>
          <a:bodyPr/>
          <a:lstStyle/>
          <a:p>
            <a:pPr defTabSz="931042">
              <a:defRPr/>
            </a:pPr>
            <a:r>
              <a:rPr lang="en-US" dirty="0"/>
              <a:t>Photo by </a:t>
            </a:r>
            <a:r>
              <a:rPr lang="en-US" dirty="0">
                <a:hlinkClick r:id="rId3"/>
              </a:rPr>
              <a:t>Emmanuel Phaeton</a:t>
            </a:r>
            <a:r>
              <a:rPr lang="en-US" dirty="0"/>
              <a:t> on </a:t>
            </a:r>
            <a:r>
              <a:rPr lang="en-US" dirty="0" err="1">
                <a:hlinkClick r:id="rId4"/>
              </a:rPr>
              <a:t>Unsplash</a:t>
            </a:r>
            <a:r>
              <a:rPr lang="en-US" dirty="0"/>
              <a:t> </a:t>
            </a:r>
          </a:p>
        </p:txBody>
      </p:sp>
      <p:sp>
        <p:nvSpPr>
          <p:cNvPr id="4" name="Slide Number Placeholder 3">
            <a:extLst>
              <a:ext uri="{FF2B5EF4-FFF2-40B4-BE49-F238E27FC236}">
                <a16:creationId xmlns:a16="http://schemas.microsoft.com/office/drawing/2014/main" id="{5F8B46BA-8E8D-C0F3-7F44-927D5626975A}"/>
              </a:ext>
            </a:extLst>
          </p:cNvPr>
          <p:cNvSpPr>
            <a:spLocks noGrp="1"/>
          </p:cNvSpPr>
          <p:nvPr>
            <p:ph type="sldNum" sz="quarter" idx="5"/>
          </p:nvPr>
        </p:nvSpPr>
        <p:spPr/>
        <p:txBody>
          <a:bodyPr/>
          <a:lstStyle/>
          <a:p>
            <a:fld id="{6D2440F4-B94E-4850-BC70-D8755DB23687}" type="slidenum">
              <a:rPr lang="en-US" smtClean="0"/>
              <a:t>3</a:t>
            </a:fld>
            <a:endParaRPr lang="en-US"/>
          </a:p>
        </p:txBody>
      </p:sp>
    </p:spTree>
    <p:extLst>
      <p:ext uri="{BB962C8B-B14F-4D97-AF65-F5344CB8AC3E}">
        <p14:creationId xmlns:p14="http://schemas.microsoft.com/office/powerpoint/2010/main" val="913955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2440F4-B94E-4850-BC70-D8755DB23687}" type="slidenum">
              <a:rPr lang="en-US" smtClean="0"/>
              <a:t>6</a:t>
            </a:fld>
            <a:endParaRPr lang="en-US"/>
          </a:p>
        </p:txBody>
      </p:sp>
    </p:spTree>
    <p:extLst>
      <p:ext uri="{BB962C8B-B14F-4D97-AF65-F5344CB8AC3E}">
        <p14:creationId xmlns:p14="http://schemas.microsoft.com/office/powerpoint/2010/main" val="15766915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B0A234-E3A7-DF06-18DA-1BCA6540AE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B8F24F-C45B-AB05-E3B9-80CFFDA1DE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C89DFC-5BEB-BD8E-9A87-5276B250E546}"/>
              </a:ext>
            </a:extLst>
          </p:cNvPr>
          <p:cNvSpPr>
            <a:spLocks noGrp="1"/>
          </p:cNvSpPr>
          <p:nvPr>
            <p:ph type="body" idx="1"/>
          </p:nvPr>
        </p:nvSpPr>
        <p:spPr/>
        <p:txBody>
          <a:bodyPr/>
          <a:lstStyle/>
          <a:p>
            <a:pPr defTabSz="931042">
              <a:defRPr/>
            </a:pPr>
            <a:r>
              <a:rPr lang="en-US" dirty="0"/>
              <a:t>Photo by </a:t>
            </a:r>
            <a:r>
              <a:rPr lang="en-US" dirty="0">
                <a:hlinkClick r:id="rId3"/>
              </a:rPr>
              <a:t>Emmanuel Phaeton</a:t>
            </a:r>
            <a:r>
              <a:rPr lang="en-US" dirty="0"/>
              <a:t> on </a:t>
            </a:r>
            <a:r>
              <a:rPr lang="en-US" dirty="0" err="1">
                <a:hlinkClick r:id="rId4"/>
              </a:rPr>
              <a:t>Unsplash</a:t>
            </a:r>
            <a:r>
              <a:rPr lang="en-US" dirty="0"/>
              <a:t> </a:t>
            </a:r>
          </a:p>
          <a:p>
            <a:endParaRPr lang="en-US" dirty="0"/>
          </a:p>
        </p:txBody>
      </p:sp>
      <p:sp>
        <p:nvSpPr>
          <p:cNvPr id="4" name="Slide Number Placeholder 3">
            <a:extLst>
              <a:ext uri="{FF2B5EF4-FFF2-40B4-BE49-F238E27FC236}">
                <a16:creationId xmlns:a16="http://schemas.microsoft.com/office/drawing/2014/main" id="{7B017A88-9D8E-C97F-F772-B9187AB1F014}"/>
              </a:ext>
            </a:extLst>
          </p:cNvPr>
          <p:cNvSpPr>
            <a:spLocks noGrp="1"/>
          </p:cNvSpPr>
          <p:nvPr>
            <p:ph type="sldNum" sz="quarter" idx="5"/>
          </p:nvPr>
        </p:nvSpPr>
        <p:spPr/>
        <p:txBody>
          <a:bodyPr/>
          <a:lstStyle/>
          <a:p>
            <a:fld id="{6D2440F4-B94E-4850-BC70-D8755DB23687}" type="slidenum">
              <a:rPr lang="en-US" smtClean="0"/>
              <a:t>7</a:t>
            </a:fld>
            <a:endParaRPr lang="en-US"/>
          </a:p>
        </p:txBody>
      </p:sp>
    </p:spTree>
    <p:extLst>
      <p:ext uri="{BB962C8B-B14F-4D97-AF65-F5344CB8AC3E}">
        <p14:creationId xmlns:p14="http://schemas.microsoft.com/office/powerpoint/2010/main" val="33481240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2440F4-B94E-4850-BC70-D8755DB23687}" type="slidenum">
              <a:rPr lang="en-US" smtClean="0"/>
              <a:t>14</a:t>
            </a:fld>
            <a:endParaRPr lang="en-US"/>
          </a:p>
        </p:txBody>
      </p:sp>
    </p:spTree>
    <p:extLst>
      <p:ext uri="{BB962C8B-B14F-4D97-AF65-F5344CB8AC3E}">
        <p14:creationId xmlns:p14="http://schemas.microsoft.com/office/powerpoint/2010/main" val="32469056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D97502-4D95-FC47-AA7F-819ABE726E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7AF8B1-1872-A78D-C2B5-17AE1C9FAE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F7195B-B9B6-97AB-5AF3-9BE034C8AD16}"/>
              </a:ext>
            </a:extLst>
          </p:cNvPr>
          <p:cNvSpPr>
            <a:spLocks noGrp="1"/>
          </p:cNvSpPr>
          <p:nvPr>
            <p:ph type="body" idx="1"/>
          </p:nvPr>
        </p:nvSpPr>
        <p:spPr/>
        <p:txBody>
          <a:bodyPr/>
          <a:lstStyle/>
          <a:p>
            <a:pPr defTabSz="931042">
              <a:defRPr/>
            </a:pPr>
            <a:r>
              <a:rPr lang="en-US" dirty="0"/>
              <a:t>Photo by </a:t>
            </a:r>
            <a:r>
              <a:rPr lang="en-US" dirty="0">
                <a:hlinkClick r:id="rId3"/>
              </a:rPr>
              <a:t>Emmanuel Phaeton</a:t>
            </a:r>
            <a:r>
              <a:rPr lang="en-US" dirty="0"/>
              <a:t> on </a:t>
            </a:r>
            <a:r>
              <a:rPr lang="en-US" dirty="0" err="1">
                <a:hlinkClick r:id="rId4"/>
              </a:rPr>
              <a:t>Unsplash</a:t>
            </a:r>
            <a:r>
              <a:rPr lang="en-US" dirty="0"/>
              <a:t> </a:t>
            </a:r>
          </a:p>
          <a:p>
            <a:endParaRPr lang="en-US" dirty="0"/>
          </a:p>
        </p:txBody>
      </p:sp>
      <p:sp>
        <p:nvSpPr>
          <p:cNvPr id="4" name="Slide Number Placeholder 3">
            <a:extLst>
              <a:ext uri="{FF2B5EF4-FFF2-40B4-BE49-F238E27FC236}">
                <a16:creationId xmlns:a16="http://schemas.microsoft.com/office/drawing/2014/main" id="{02B8BD02-8B6C-7698-3D8C-D1C344B4228E}"/>
              </a:ext>
            </a:extLst>
          </p:cNvPr>
          <p:cNvSpPr>
            <a:spLocks noGrp="1"/>
          </p:cNvSpPr>
          <p:nvPr>
            <p:ph type="sldNum" sz="quarter" idx="5"/>
          </p:nvPr>
        </p:nvSpPr>
        <p:spPr/>
        <p:txBody>
          <a:bodyPr/>
          <a:lstStyle/>
          <a:p>
            <a:fld id="{6D2440F4-B94E-4850-BC70-D8755DB23687}" type="slidenum">
              <a:rPr lang="en-US" smtClean="0"/>
              <a:t>17</a:t>
            </a:fld>
            <a:endParaRPr lang="en-US"/>
          </a:p>
        </p:txBody>
      </p:sp>
    </p:spTree>
    <p:extLst>
      <p:ext uri="{BB962C8B-B14F-4D97-AF65-F5344CB8AC3E}">
        <p14:creationId xmlns:p14="http://schemas.microsoft.com/office/powerpoint/2010/main" val="31728896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89337-C9DE-8FB0-3127-E929EC8DF3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46C58F-0655-0F86-1BB6-D6B36B2CF2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51E9A2-CD24-0536-7F38-8A23C48F9052}"/>
              </a:ext>
            </a:extLst>
          </p:cNvPr>
          <p:cNvSpPr>
            <a:spLocks noGrp="1"/>
          </p:cNvSpPr>
          <p:nvPr>
            <p:ph type="body" idx="1"/>
          </p:nvPr>
        </p:nvSpPr>
        <p:spPr/>
        <p:txBody>
          <a:bodyPr/>
          <a:lstStyle/>
          <a:p>
            <a:pPr defTabSz="931042">
              <a:defRPr/>
            </a:pPr>
            <a:r>
              <a:rPr lang="en-US" dirty="0"/>
              <a:t>Photo by </a:t>
            </a:r>
            <a:r>
              <a:rPr lang="en-US" dirty="0">
                <a:hlinkClick r:id="rId3"/>
              </a:rPr>
              <a:t>Emmanuel Phaeton</a:t>
            </a:r>
            <a:r>
              <a:rPr lang="en-US" dirty="0"/>
              <a:t> on </a:t>
            </a:r>
            <a:r>
              <a:rPr lang="en-US" dirty="0" err="1">
                <a:hlinkClick r:id="rId4"/>
              </a:rPr>
              <a:t>Unsplash</a:t>
            </a:r>
            <a:r>
              <a:rPr lang="en-US" dirty="0"/>
              <a:t> </a:t>
            </a:r>
          </a:p>
          <a:p>
            <a:endParaRPr lang="en-US" dirty="0"/>
          </a:p>
        </p:txBody>
      </p:sp>
      <p:sp>
        <p:nvSpPr>
          <p:cNvPr id="4" name="Slide Number Placeholder 3">
            <a:extLst>
              <a:ext uri="{FF2B5EF4-FFF2-40B4-BE49-F238E27FC236}">
                <a16:creationId xmlns:a16="http://schemas.microsoft.com/office/drawing/2014/main" id="{76FCA51A-E06C-E01E-C42D-C8D861FEA4E8}"/>
              </a:ext>
            </a:extLst>
          </p:cNvPr>
          <p:cNvSpPr>
            <a:spLocks noGrp="1"/>
          </p:cNvSpPr>
          <p:nvPr>
            <p:ph type="sldNum" sz="quarter" idx="5"/>
          </p:nvPr>
        </p:nvSpPr>
        <p:spPr/>
        <p:txBody>
          <a:bodyPr/>
          <a:lstStyle/>
          <a:p>
            <a:fld id="{6D2440F4-B94E-4850-BC70-D8755DB23687}" type="slidenum">
              <a:rPr lang="en-US" smtClean="0"/>
              <a:t>22</a:t>
            </a:fld>
            <a:endParaRPr lang="en-US"/>
          </a:p>
        </p:txBody>
      </p:sp>
    </p:spTree>
    <p:extLst>
      <p:ext uri="{BB962C8B-B14F-4D97-AF65-F5344CB8AC3E}">
        <p14:creationId xmlns:p14="http://schemas.microsoft.com/office/powerpoint/2010/main" val="12500872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58F8C9-D494-6DA8-2F4C-CD1D7F2C8A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2C3F58-0165-0E99-5DE9-95666911E8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598E88-D1D2-1076-B109-F9590C407470}"/>
              </a:ext>
            </a:extLst>
          </p:cNvPr>
          <p:cNvSpPr>
            <a:spLocks noGrp="1"/>
          </p:cNvSpPr>
          <p:nvPr>
            <p:ph type="body" idx="1"/>
          </p:nvPr>
        </p:nvSpPr>
        <p:spPr/>
        <p:txBody>
          <a:bodyPr/>
          <a:lstStyle/>
          <a:p>
            <a:pPr defTabSz="931042">
              <a:defRPr/>
            </a:pPr>
            <a:r>
              <a:rPr lang="en-US" dirty="0"/>
              <a:t>Photo by </a:t>
            </a:r>
            <a:r>
              <a:rPr lang="en-US" dirty="0">
                <a:hlinkClick r:id="rId3"/>
              </a:rPr>
              <a:t>Emmanuel Phaeton</a:t>
            </a:r>
            <a:r>
              <a:rPr lang="en-US" dirty="0"/>
              <a:t> on </a:t>
            </a:r>
            <a:r>
              <a:rPr lang="en-US" dirty="0" err="1">
                <a:hlinkClick r:id="rId4"/>
              </a:rPr>
              <a:t>Unsplash</a:t>
            </a:r>
            <a:r>
              <a:rPr lang="en-US" dirty="0"/>
              <a:t> </a:t>
            </a:r>
          </a:p>
          <a:p>
            <a:endParaRPr lang="en-US" dirty="0"/>
          </a:p>
        </p:txBody>
      </p:sp>
      <p:sp>
        <p:nvSpPr>
          <p:cNvPr id="4" name="Slide Number Placeholder 3">
            <a:extLst>
              <a:ext uri="{FF2B5EF4-FFF2-40B4-BE49-F238E27FC236}">
                <a16:creationId xmlns:a16="http://schemas.microsoft.com/office/drawing/2014/main" id="{32044B44-CD5B-6D63-EFAB-50299FDF2829}"/>
              </a:ext>
            </a:extLst>
          </p:cNvPr>
          <p:cNvSpPr>
            <a:spLocks noGrp="1"/>
          </p:cNvSpPr>
          <p:nvPr>
            <p:ph type="sldNum" sz="quarter" idx="5"/>
          </p:nvPr>
        </p:nvSpPr>
        <p:spPr/>
        <p:txBody>
          <a:bodyPr/>
          <a:lstStyle/>
          <a:p>
            <a:pPr defTabSz="931042">
              <a:defRPr/>
            </a:pPr>
            <a:fld id="{6D2440F4-B94E-4850-BC70-D8755DB23687}" type="slidenum">
              <a:rPr lang="en-US">
                <a:solidFill>
                  <a:prstClr val="black"/>
                </a:solidFill>
                <a:latin typeface="Aptos" panose="02110004020202020204"/>
              </a:rPr>
              <a:pPr defTabSz="931042">
                <a:defRPr/>
              </a:pPr>
              <a:t>23</a:t>
            </a:fld>
            <a:endParaRPr lang="en-US">
              <a:solidFill>
                <a:prstClr val="black"/>
              </a:solidFill>
              <a:latin typeface="Aptos" panose="02110004020202020204"/>
            </a:endParaRPr>
          </a:p>
        </p:txBody>
      </p:sp>
    </p:spTree>
    <p:extLst>
      <p:ext uri="{BB962C8B-B14F-4D97-AF65-F5344CB8AC3E}">
        <p14:creationId xmlns:p14="http://schemas.microsoft.com/office/powerpoint/2010/main" val="2531884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293125-6167-6D2A-A524-8E3EBD17FC9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C35D0A5-B56F-12A9-1352-257E1F90B2C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0396504-2267-EFBB-3B6A-18F2C9FE784C}"/>
              </a:ext>
            </a:extLst>
          </p:cNvPr>
          <p:cNvSpPr>
            <a:spLocks noGrp="1"/>
          </p:cNvSpPr>
          <p:nvPr>
            <p:ph type="dt" sz="half" idx="10"/>
          </p:nvPr>
        </p:nvSpPr>
        <p:spPr/>
        <p:txBody>
          <a:bodyPr/>
          <a:lstStyle/>
          <a:p>
            <a:fld id="{2152C373-09AC-47C4-8E41-2A7A52F54B5B}" type="datetimeFigureOut">
              <a:rPr lang="en-US" smtClean="0"/>
              <a:t>11/24/2024</a:t>
            </a:fld>
            <a:endParaRPr lang="en-US"/>
          </a:p>
        </p:txBody>
      </p:sp>
      <p:sp>
        <p:nvSpPr>
          <p:cNvPr id="5" name="Footer Placeholder 4">
            <a:extLst>
              <a:ext uri="{FF2B5EF4-FFF2-40B4-BE49-F238E27FC236}">
                <a16:creationId xmlns:a16="http://schemas.microsoft.com/office/drawing/2014/main" id="{926E3663-5CC6-1400-9A0C-D8D4C688FB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B2AC1B-0ED1-46AF-1CFE-3A6AC749ED70}"/>
              </a:ext>
            </a:extLst>
          </p:cNvPr>
          <p:cNvSpPr>
            <a:spLocks noGrp="1"/>
          </p:cNvSpPr>
          <p:nvPr>
            <p:ph type="sldNum" sz="quarter" idx="12"/>
          </p:nvPr>
        </p:nvSpPr>
        <p:spPr/>
        <p:txBody>
          <a:bodyPr/>
          <a:lstStyle/>
          <a:p>
            <a:fld id="{D873B836-3B60-4040-A1C0-5FF885F1614B}" type="slidenum">
              <a:rPr lang="en-US" smtClean="0"/>
              <a:t>‹#›</a:t>
            </a:fld>
            <a:endParaRPr lang="en-US"/>
          </a:p>
        </p:txBody>
      </p:sp>
    </p:spTree>
    <p:extLst>
      <p:ext uri="{BB962C8B-B14F-4D97-AF65-F5344CB8AC3E}">
        <p14:creationId xmlns:p14="http://schemas.microsoft.com/office/powerpoint/2010/main" val="2622563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B3AB6-31CC-77D9-B678-81DE43ECB37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362E748-765A-2B1E-9C81-6496B07C344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0C04685-A6CE-415B-6103-75E4A3CA5859}"/>
              </a:ext>
            </a:extLst>
          </p:cNvPr>
          <p:cNvSpPr>
            <a:spLocks noGrp="1"/>
          </p:cNvSpPr>
          <p:nvPr>
            <p:ph type="dt" sz="half" idx="10"/>
          </p:nvPr>
        </p:nvSpPr>
        <p:spPr/>
        <p:txBody>
          <a:bodyPr/>
          <a:lstStyle/>
          <a:p>
            <a:fld id="{2152C373-09AC-47C4-8E41-2A7A52F54B5B}" type="datetimeFigureOut">
              <a:rPr lang="en-US" smtClean="0"/>
              <a:t>11/24/2024</a:t>
            </a:fld>
            <a:endParaRPr lang="en-US"/>
          </a:p>
        </p:txBody>
      </p:sp>
      <p:sp>
        <p:nvSpPr>
          <p:cNvPr id="5" name="Footer Placeholder 4">
            <a:extLst>
              <a:ext uri="{FF2B5EF4-FFF2-40B4-BE49-F238E27FC236}">
                <a16:creationId xmlns:a16="http://schemas.microsoft.com/office/drawing/2014/main" id="{D805EA6E-099C-E4F3-06D2-7F0E5E81D1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A928D1-7C4A-B257-DEC4-4A31DA08313D}"/>
              </a:ext>
            </a:extLst>
          </p:cNvPr>
          <p:cNvSpPr>
            <a:spLocks noGrp="1"/>
          </p:cNvSpPr>
          <p:nvPr>
            <p:ph type="sldNum" sz="quarter" idx="12"/>
          </p:nvPr>
        </p:nvSpPr>
        <p:spPr/>
        <p:txBody>
          <a:bodyPr/>
          <a:lstStyle/>
          <a:p>
            <a:fld id="{D873B836-3B60-4040-A1C0-5FF885F1614B}" type="slidenum">
              <a:rPr lang="en-US" smtClean="0"/>
              <a:t>‹#›</a:t>
            </a:fld>
            <a:endParaRPr lang="en-US"/>
          </a:p>
        </p:txBody>
      </p:sp>
    </p:spTree>
    <p:extLst>
      <p:ext uri="{BB962C8B-B14F-4D97-AF65-F5344CB8AC3E}">
        <p14:creationId xmlns:p14="http://schemas.microsoft.com/office/powerpoint/2010/main" val="11412319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C1EC1-9D99-D536-7FB0-85705D2BC09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91D052F-EAC8-A4FE-AA3E-13ABC626CB6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2D7FB31-EDD8-67D2-92D3-C2113A71C0A7}"/>
              </a:ext>
            </a:extLst>
          </p:cNvPr>
          <p:cNvSpPr>
            <a:spLocks noGrp="1"/>
          </p:cNvSpPr>
          <p:nvPr>
            <p:ph type="dt" sz="half" idx="10"/>
          </p:nvPr>
        </p:nvSpPr>
        <p:spPr/>
        <p:txBody>
          <a:bodyPr/>
          <a:lstStyle/>
          <a:p>
            <a:fld id="{2152C373-09AC-47C4-8E41-2A7A52F54B5B}" type="datetimeFigureOut">
              <a:rPr lang="en-US" smtClean="0"/>
              <a:t>11/24/2024</a:t>
            </a:fld>
            <a:endParaRPr lang="en-US"/>
          </a:p>
        </p:txBody>
      </p:sp>
      <p:sp>
        <p:nvSpPr>
          <p:cNvPr id="5" name="Footer Placeholder 4">
            <a:extLst>
              <a:ext uri="{FF2B5EF4-FFF2-40B4-BE49-F238E27FC236}">
                <a16:creationId xmlns:a16="http://schemas.microsoft.com/office/drawing/2014/main" id="{5276D54F-EF59-1B4A-B186-CEE8CA6B99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CCCF6E-6005-52A8-D43D-2955F51D5807}"/>
              </a:ext>
            </a:extLst>
          </p:cNvPr>
          <p:cNvSpPr>
            <a:spLocks noGrp="1"/>
          </p:cNvSpPr>
          <p:nvPr>
            <p:ph type="sldNum" sz="quarter" idx="12"/>
          </p:nvPr>
        </p:nvSpPr>
        <p:spPr/>
        <p:txBody>
          <a:bodyPr/>
          <a:lstStyle/>
          <a:p>
            <a:fld id="{D873B836-3B60-4040-A1C0-5FF885F1614B}" type="slidenum">
              <a:rPr lang="en-US" smtClean="0"/>
              <a:t>‹#›</a:t>
            </a:fld>
            <a:endParaRPr lang="en-US"/>
          </a:p>
        </p:txBody>
      </p:sp>
    </p:spTree>
    <p:extLst>
      <p:ext uri="{BB962C8B-B14F-4D97-AF65-F5344CB8AC3E}">
        <p14:creationId xmlns:p14="http://schemas.microsoft.com/office/powerpoint/2010/main" val="34716591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84A93-F11E-7ADA-B44E-985C317A35E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DECEA20-3CEC-13F0-15B5-EEFB1E807ED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03C63B7-5AA2-F429-CCB1-020EC4F7D1E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1256A1E-6D0C-39F7-39E5-A8BFBBFCA8AE}"/>
              </a:ext>
            </a:extLst>
          </p:cNvPr>
          <p:cNvSpPr>
            <a:spLocks noGrp="1"/>
          </p:cNvSpPr>
          <p:nvPr>
            <p:ph type="dt" sz="half" idx="10"/>
          </p:nvPr>
        </p:nvSpPr>
        <p:spPr/>
        <p:txBody>
          <a:bodyPr/>
          <a:lstStyle/>
          <a:p>
            <a:fld id="{2152C373-09AC-47C4-8E41-2A7A52F54B5B}" type="datetimeFigureOut">
              <a:rPr lang="en-US" smtClean="0"/>
              <a:t>11/24/2024</a:t>
            </a:fld>
            <a:endParaRPr lang="en-US"/>
          </a:p>
        </p:txBody>
      </p:sp>
      <p:sp>
        <p:nvSpPr>
          <p:cNvPr id="6" name="Footer Placeholder 5">
            <a:extLst>
              <a:ext uri="{FF2B5EF4-FFF2-40B4-BE49-F238E27FC236}">
                <a16:creationId xmlns:a16="http://schemas.microsoft.com/office/drawing/2014/main" id="{0A3D9772-13AD-6A48-6F74-0644C9426C3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33B71C5-0437-520B-5F18-5B8408C014FE}"/>
              </a:ext>
            </a:extLst>
          </p:cNvPr>
          <p:cNvSpPr>
            <a:spLocks noGrp="1"/>
          </p:cNvSpPr>
          <p:nvPr>
            <p:ph type="sldNum" sz="quarter" idx="12"/>
          </p:nvPr>
        </p:nvSpPr>
        <p:spPr/>
        <p:txBody>
          <a:bodyPr/>
          <a:lstStyle/>
          <a:p>
            <a:fld id="{D873B836-3B60-4040-A1C0-5FF885F1614B}" type="slidenum">
              <a:rPr lang="en-US" smtClean="0"/>
              <a:t>‹#›</a:t>
            </a:fld>
            <a:endParaRPr lang="en-US"/>
          </a:p>
        </p:txBody>
      </p:sp>
    </p:spTree>
    <p:extLst>
      <p:ext uri="{BB962C8B-B14F-4D97-AF65-F5344CB8AC3E}">
        <p14:creationId xmlns:p14="http://schemas.microsoft.com/office/powerpoint/2010/main" val="25333248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FC5C1-CFE5-8A67-6578-5ED6EEA50C9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703A44F-3FDE-79CE-535B-B9C4AB31C09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FD788EB-03CF-689B-4AE1-59B21B60490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5BE3A3D-4AA7-B9E1-8FC5-9764E73F0FC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969F6DB-8AE4-067F-984E-C5DB30FDA99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C2EA92-9FEE-C091-C64C-8594F98EC62B}"/>
              </a:ext>
            </a:extLst>
          </p:cNvPr>
          <p:cNvSpPr>
            <a:spLocks noGrp="1"/>
          </p:cNvSpPr>
          <p:nvPr>
            <p:ph type="dt" sz="half" idx="10"/>
          </p:nvPr>
        </p:nvSpPr>
        <p:spPr/>
        <p:txBody>
          <a:bodyPr/>
          <a:lstStyle/>
          <a:p>
            <a:fld id="{2152C373-09AC-47C4-8E41-2A7A52F54B5B}" type="datetimeFigureOut">
              <a:rPr lang="en-US" smtClean="0"/>
              <a:t>11/24/2024</a:t>
            </a:fld>
            <a:endParaRPr lang="en-US"/>
          </a:p>
        </p:txBody>
      </p:sp>
      <p:sp>
        <p:nvSpPr>
          <p:cNvPr id="8" name="Footer Placeholder 7">
            <a:extLst>
              <a:ext uri="{FF2B5EF4-FFF2-40B4-BE49-F238E27FC236}">
                <a16:creationId xmlns:a16="http://schemas.microsoft.com/office/drawing/2014/main" id="{1133314D-7880-4334-34A8-C9A6869967D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B71EECE-D7A7-26EB-1803-7D5B6B69E19F}"/>
              </a:ext>
            </a:extLst>
          </p:cNvPr>
          <p:cNvSpPr>
            <a:spLocks noGrp="1"/>
          </p:cNvSpPr>
          <p:nvPr>
            <p:ph type="sldNum" sz="quarter" idx="12"/>
          </p:nvPr>
        </p:nvSpPr>
        <p:spPr/>
        <p:txBody>
          <a:bodyPr/>
          <a:lstStyle/>
          <a:p>
            <a:fld id="{D873B836-3B60-4040-A1C0-5FF885F1614B}" type="slidenum">
              <a:rPr lang="en-US" smtClean="0"/>
              <a:t>‹#›</a:t>
            </a:fld>
            <a:endParaRPr lang="en-US"/>
          </a:p>
        </p:txBody>
      </p:sp>
    </p:spTree>
    <p:extLst>
      <p:ext uri="{BB962C8B-B14F-4D97-AF65-F5344CB8AC3E}">
        <p14:creationId xmlns:p14="http://schemas.microsoft.com/office/powerpoint/2010/main" val="13562450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D1A51-25E4-2647-5879-8DD9286A48A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0D53580-25FA-AE97-2593-46BFE4377A73}"/>
              </a:ext>
            </a:extLst>
          </p:cNvPr>
          <p:cNvSpPr>
            <a:spLocks noGrp="1"/>
          </p:cNvSpPr>
          <p:nvPr>
            <p:ph type="dt" sz="half" idx="10"/>
          </p:nvPr>
        </p:nvSpPr>
        <p:spPr/>
        <p:txBody>
          <a:bodyPr/>
          <a:lstStyle/>
          <a:p>
            <a:fld id="{2152C373-09AC-47C4-8E41-2A7A52F54B5B}" type="datetimeFigureOut">
              <a:rPr lang="en-US" smtClean="0"/>
              <a:t>11/24/2024</a:t>
            </a:fld>
            <a:endParaRPr lang="en-US"/>
          </a:p>
        </p:txBody>
      </p:sp>
      <p:sp>
        <p:nvSpPr>
          <p:cNvPr id="4" name="Footer Placeholder 3">
            <a:extLst>
              <a:ext uri="{FF2B5EF4-FFF2-40B4-BE49-F238E27FC236}">
                <a16:creationId xmlns:a16="http://schemas.microsoft.com/office/drawing/2014/main" id="{B6D5B3A8-FB15-09AF-D007-7A6E65325D5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BF22B79-8BA8-EA8F-5DF2-2570B3CA3A77}"/>
              </a:ext>
            </a:extLst>
          </p:cNvPr>
          <p:cNvSpPr>
            <a:spLocks noGrp="1"/>
          </p:cNvSpPr>
          <p:nvPr>
            <p:ph type="sldNum" sz="quarter" idx="12"/>
          </p:nvPr>
        </p:nvSpPr>
        <p:spPr/>
        <p:txBody>
          <a:bodyPr/>
          <a:lstStyle/>
          <a:p>
            <a:fld id="{D873B836-3B60-4040-A1C0-5FF885F1614B}" type="slidenum">
              <a:rPr lang="en-US" smtClean="0"/>
              <a:t>‹#›</a:t>
            </a:fld>
            <a:endParaRPr lang="en-US"/>
          </a:p>
        </p:txBody>
      </p:sp>
    </p:spTree>
    <p:extLst>
      <p:ext uri="{BB962C8B-B14F-4D97-AF65-F5344CB8AC3E}">
        <p14:creationId xmlns:p14="http://schemas.microsoft.com/office/powerpoint/2010/main" val="13319031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A13CACD-AA58-73E3-3079-D2FC6BDD1F30}"/>
              </a:ext>
            </a:extLst>
          </p:cNvPr>
          <p:cNvSpPr>
            <a:spLocks noGrp="1"/>
          </p:cNvSpPr>
          <p:nvPr>
            <p:ph type="dt" sz="half" idx="10"/>
          </p:nvPr>
        </p:nvSpPr>
        <p:spPr/>
        <p:txBody>
          <a:bodyPr/>
          <a:lstStyle/>
          <a:p>
            <a:fld id="{2152C373-09AC-47C4-8E41-2A7A52F54B5B}" type="datetimeFigureOut">
              <a:rPr lang="en-US" smtClean="0"/>
              <a:t>11/24/2024</a:t>
            </a:fld>
            <a:endParaRPr lang="en-US"/>
          </a:p>
        </p:txBody>
      </p:sp>
      <p:sp>
        <p:nvSpPr>
          <p:cNvPr id="3" name="Footer Placeholder 2">
            <a:extLst>
              <a:ext uri="{FF2B5EF4-FFF2-40B4-BE49-F238E27FC236}">
                <a16:creationId xmlns:a16="http://schemas.microsoft.com/office/drawing/2014/main" id="{6474D68C-1F0A-26AE-5F64-89550B70617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D0A0C24-1D30-7CB8-0A82-E6445B204278}"/>
              </a:ext>
            </a:extLst>
          </p:cNvPr>
          <p:cNvSpPr>
            <a:spLocks noGrp="1"/>
          </p:cNvSpPr>
          <p:nvPr>
            <p:ph type="sldNum" sz="quarter" idx="12"/>
          </p:nvPr>
        </p:nvSpPr>
        <p:spPr/>
        <p:txBody>
          <a:bodyPr/>
          <a:lstStyle/>
          <a:p>
            <a:fld id="{D873B836-3B60-4040-A1C0-5FF885F1614B}" type="slidenum">
              <a:rPr lang="en-US" smtClean="0"/>
              <a:t>‹#›</a:t>
            </a:fld>
            <a:endParaRPr lang="en-US"/>
          </a:p>
        </p:txBody>
      </p:sp>
    </p:spTree>
    <p:extLst>
      <p:ext uri="{BB962C8B-B14F-4D97-AF65-F5344CB8AC3E}">
        <p14:creationId xmlns:p14="http://schemas.microsoft.com/office/powerpoint/2010/main" val="34503759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0DB01-114D-6B77-39CC-9F4B5A22F35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F12E192-879F-35BF-38DC-DF6F270577D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3755D56-EC15-267A-8434-474146E431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01AE869-418F-F696-B04D-D9252800CE78}"/>
              </a:ext>
            </a:extLst>
          </p:cNvPr>
          <p:cNvSpPr>
            <a:spLocks noGrp="1"/>
          </p:cNvSpPr>
          <p:nvPr>
            <p:ph type="dt" sz="half" idx="10"/>
          </p:nvPr>
        </p:nvSpPr>
        <p:spPr/>
        <p:txBody>
          <a:bodyPr/>
          <a:lstStyle/>
          <a:p>
            <a:fld id="{2152C373-09AC-47C4-8E41-2A7A52F54B5B}" type="datetimeFigureOut">
              <a:rPr lang="en-US" smtClean="0"/>
              <a:t>11/24/2024</a:t>
            </a:fld>
            <a:endParaRPr lang="en-US"/>
          </a:p>
        </p:txBody>
      </p:sp>
      <p:sp>
        <p:nvSpPr>
          <p:cNvPr id="6" name="Footer Placeholder 5">
            <a:extLst>
              <a:ext uri="{FF2B5EF4-FFF2-40B4-BE49-F238E27FC236}">
                <a16:creationId xmlns:a16="http://schemas.microsoft.com/office/drawing/2014/main" id="{BECF4FFA-35F5-81B5-2816-A5335C0CF4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189054-0D3D-A6D6-BBF7-643E439B2360}"/>
              </a:ext>
            </a:extLst>
          </p:cNvPr>
          <p:cNvSpPr>
            <a:spLocks noGrp="1"/>
          </p:cNvSpPr>
          <p:nvPr>
            <p:ph type="sldNum" sz="quarter" idx="12"/>
          </p:nvPr>
        </p:nvSpPr>
        <p:spPr/>
        <p:txBody>
          <a:bodyPr/>
          <a:lstStyle/>
          <a:p>
            <a:fld id="{D873B836-3B60-4040-A1C0-5FF885F1614B}" type="slidenum">
              <a:rPr lang="en-US" smtClean="0"/>
              <a:t>‹#›</a:t>
            </a:fld>
            <a:endParaRPr lang="en-US"/>
          </a:p>
        </p:txBody>
      </p:sp>
    </p:spTree>
    <p:extLst>
      <p:ext uri="{BB962C8B-B14F-4D97-AF65-F5344CB8AC3E}">
        <p14:creationId xmlns:p14="http://schemas.microsoft.com/office/powerpoint/2010/main" val="10793491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6C3A6-A0A5-32A3-56AE-649F9E29C38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7E6F8F7-4D66-3DE0-2487-B68727BFB1F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96D454A-2F2B-B872-0B50-763C41DC2B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B1D5131-7496-31B0-4213-6E7FB07F5819}"/>
              </a:ext>
            </a:extLst>
          </p:cNvPr>
          <p:cNvSpPr>
            <a:spLocks noGrp="1"/>
          </p:cNvSpPr>
          <p:nvPr>
            <p:ph type="dt" sz="half" idx="10"/>
          </p:nvPr>
        </p:nvSpPr>
        <p:spPr/>
        <p:txBody>
          <a:bodyPr/>
          <a:lstStyle/>
          <a:p>
            <a:fld id="{2152C373-09AC-47C4-8E41-2A7A52F54B5B}" type="datetimeFigureOut">
              <a:rPr lang="en-US" smtClean="0"/>
              <a:t>11/24/2024</a:t>
            </a:fld>
            <a:endParaRPr lang="en-US"/>
          </a:p>
        </p:txBody>
      </p:sp>
      <p:sp>
        <p:nvSpPr>
          <p:cNvPr id="6" name="Footer Placeholder 5">
            <a:extLst>
              <a:ext uri="{FF2B5EF4-FFF2-40B4-BE49-F238E27FC236}">
                <a16:creationId xmlns:a16="http://schemas.microsoft.com/office/drawing/2014/main" id="{163B4640-FE1A-CA26-F81D-5DA9A0E0EAD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C4112B7-FCBB-5314-1BC3-5A3593D0E45F}"/>
              </a:ext>
            </a:extLst>
          </p:cNvPr>
          <p:cNvSpPr>
            <a:spLocks noGrp="1"/>
          </p:cNvSpPr>
          <p:nvPr>
            <p:ph type="sldNum" sz="quarter" idx="12"/>
          </p:nvPr>
        </p:nvSpPr>
        <p:spPr/>
        <p:txBody>
          <a:bodyPr/>
          <a:lstStyle/>
          <a:p>
            <a:fld id="{D873B836-3B60-4040-A1C0-5FF885F1614B}" type="slidenum">
              <a:rPr lang="en-US" smtClean="0"/>
              <a:t>‹#›</a:t>
            </a:fld>
            <a:endParaRPr lang="en-US"/>
          </a:p>
        </p:txBody>
      </p:sp>
    </p:spTree>
    <p:extLst>
      <p:ext uri="{BB962C8B-B14F-4D97-AF65-F5344CB8AC3E}">
        <p14:creationId xmlns:p14="http://schemas.microsoft.com/office/powerpoint/2010/main" val="12473156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53FE3-B8F0-163A-C12A-0355B290E68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40CD078-BAA9-E795-0659-4D04301B0C2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C5F1BC-CA16-25D1-A41D-4C028B6218DF}"/>
              </a:ext>
            </a:extLst>
          </p:cNvPr>
          <p:cNvSpPr>
            <a:spLocks noGrp="1"/>
          </p:cNvSpPr>
          <p:nvPr>
            <p:ph type="dt" sz="half" idx="10"/>
          </p:nvPr>
        </p:nvSpPr>
        <p:spPr/>
        <p:txBody>
          <a:bodyPr/>
          <a:lstStyle/>
          <a:p>
            <a:fld id="{2152C373-09AC-47C4-8E41-2A7A52F54B5B}" type="datetimeFigureOut">
              <a:rPr lang="en-US" smtClean="0"/>
              <a:t>11/24/2024</a:t>
            </a:fld>
            <a:endParaRPr lang="en-US"/>
          </a:p>
        </p:txBody>
      </p:sp>
      <p:sp>
        <p:nvSpPr>
          <p:cNvPr id="5" name="Footer Placeholder 4">
            <a:extLst>
              <a:ext uri="{FF2B5EF4-FFF2-40B4-BE49-F238E27FC236}">
                <a16:creationId xmlns:a16="http://schemas.microsoft.com/office/drawing/2014/main" id="{00A8F215-374A-416B-CF57-F6B7AE5D4A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A3BCD3-8BCE-21C8-6CB9-B5056DED483D}"/>
              </a:ext>
            </a:extLst>
          </p:cNvPr>
          <p:cNvSpPr>
            <a:spLocks noGrp="1"/>
          </p:cNvSpPr>
          <p:nvPr>
            <p:ph type="sldNum" sz="quarter" idx="12"/>
          </p:nvPr>
        </p:nvSpPr>
        <p:spPr/>
        <p:txBody>
          <a:bodyPr/>
          <a:lstStyle/>
          <a:p>
            <a:fld id="{D873B836-3B60-4040-A1C0-5FF885F1614B}" type="slidenum">
              <a:rPr lang="en-US" smtClean="0"/>
              <a:t>‹#›</a:t>
            </a:fld>
            <a:endParaRPr lang="en-US"/>
          </a:p>
        </p:txBody>
      </p:sp>
    </p:spTree>
    <p:extLst>
      <p:ext uri="{BB962C8B-B14F-4D97-AF65-F5344CB8AC3E}">
        <p14:creationId xmlns:p14="http://schemas.microsoft.com/office/powerpoint/2010/main" val="14079010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422F378-CFA5-CB0B-8CC1-1C00A62B5C4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AF38D5B-F3E0-D6C0-FDBB-907289A4501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150A9F-1F84-0EFA-96DE-93E073E26195}"/>
              </a:ext>
            </a:extLst>
          </p:cNvPr>
          <p:cNvSpPr>
            <a:spLocks noGrp="1"/>
          </p:cNvSpPr>
          <p:nvPr>
            <p:ph type="dt" sz="half" idx="10"/>
          </p:nvPr>
        </p:nvSpPr>
        <p:spPr/>
        <p:txBody>
          <a:bodyPr/>
          <a:lstStyle/>
          <a:p>
            <a:fld id="{2152C373-09AC-47C4-8E41-2A7A52F54B5B}" type="datetimeFigureOut">
              <a:rPr lang="en-US" smtClean="0"/>
              <a:t>11/24/2024</a:t>
            </a:fld>
            <a:endParaRPr lang="en-US"/>
          </a:p>
        </p:txBody>
      </p:sp>
      <p:sp>
        <p:nvSpPr>
          <p:cNvPr id="5" name="Footer Placeholder 4">
            <a:extLst>
              <a:ext uri="{FF2B5EF4-FFF2-40B4-BE49-F238E27FC236}">
                <a16:creationId xmlns:a16="http://schemas.microsoft.com/office/drawing/2014/main" id="{DB09431F-284B-2D6A-5F85-308394B5C25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A6477B-4A8D-1453-B735-AD3B488A11EC}"/>
              </a:ext>
            </a:extLst>
          </p:cNvPr>
          <p:cNvSpPr>
            <a:spLocks noGrp="1"/>
          </p:cNvSpPr>
          <p:nvPr>
            <p:ph type="sldNum" sz="quarter" idx="12"/>
          </p:nvPr>
        </p:nvSpPr>
        <p:spPr/>
        <p:txBody>
          <a:bodyPr/>
          <a:lstStyle/>
          <a:p>
            <a:fld id="{D873B836-3B60-4040-A1C0-5FF885F1614B}" type="slidenum">
              <a:rPr lang="en-US" smtClean="0"/>
              <a:t>‹#›</a:t>
            </a:fld>
            <a:endParaRPr lang="en-US"/>
          </a:p>
        </p:txBody>
      </p:sp>
    </p:spTree>
    <p:extLst>
      <p:ext uri="{BB962C8B-B14F-4D97-AF65-F5344CB8AC3E}">
        <p14:creationId xmlns:p14="http://schemas.microsoft.com/office/powerpoint/2010/main" val="15771304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C9D4C-6D01-93E9-EC8C-B289B23B31D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6DDAB06-6A21-22AD-1C16-4A763D6B295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A07DC20-1F99-92EB-C10C-75F929FBDB54}"/>
              </a:ext>
            </a:extLst>
          </p:cNvPr>
          <p:cNvSpPr>
            <a:spLocks noGrp="1"/>
          </p:cNvSpPr>
          <p:nvPr>
            <p:ph type="dt" sz="half" idx="10"/>
          </p:nvPr>
        </p:nvSpPr>
        <p:spPr/>
        <p:txBody>
          <a:bodyPr/>
          <a:lstStyle/>
          <a:p>
            <a:fld id="{F6A79314-6092-4E43-A748-D28D267C053B}" type="datetimeFigureOut">
              <a:rPr lang="en-US" smtClean="0"/>
              <a:t>11/24/2024</a:t>
            </a:fld>
            <a:endParaRPr lang="en-US"/>
          </a:p>
        </p:txBody>
      </p:sp>
      <p:sp>
        <p:nvSpPr>
          <p:cNvPr id="5" name="Footer Placeholder 4">
            <a:extLst>
              <a:ext uri="{FF2B5EF4-FFF2-40B4-BE49-F238E27FC236}">
                <a16:creationId xmlns:a16="http://schemas.microsoft.com/office/drawing/2014/main" id="{DFB61C75-CB1C-F353-5470-61E6A00C2C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E68F06-EA8E-0922-6DF0-401073B6CABC}"/>
              </a:ext>
            </a:extLst>
          </p:cNvPr>
          <p:cNvSpPr>
            <a:spLocks noGrp="1"/>
          </p:cNvSpPr>
          <p:nvPr>
            <p:ph type="sldNum" sz="quarter" idx="12"/>
          </p:nvPr>
        </p:nvSpPr>
        <p:spPr/>
        <p:txBody>
          <a:bodyPr/>
          <a:lstStyle/>
          <a:p>
            <a:fld id="{953759D9-EDA3-4E0C-AAD0-EFC8AAD75ADD}" type="slidenum">
              <a:rPr lang="en-US" smtClean="0"/>
              <a:t>‹#›</a:t>
            </a:fld>
            <a:endParaRPr lang="en-US"/>
          </a:p>
        </p:txBody>
      </p:sp>
    </p:spTree>
    <p:extLst>
      <p:ext uri="{BB962C8B-B14F-4D97-AF65-F5344CB8AC3E}">
        <p14:creationId xmlns:p14="http://schemas.microsoft.com/office/powerpoint/2010/main" val="584660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292E58-4F9D-87E7-20BF-B4A15C9069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FB1A61B-C8B0-F033-A55C-720BC7BCA3D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97E413-EFA9-40A8-F0C9-1B0C63905DB3}"/>
              </a:ext>
            </a:extLst>
          </p:cNvPr>
          <p:cNvSpPr>
            <a:spLocks noGrp="1"/>
          </p:cNvSpPr>
          <p:nvPr>
            <p:ph type="dt" sz="half" idx="10"/>
          </p:nvPr>
        </p:nvSpPr>
        <p:spPr/>
        <p:txBody>
          <a:bodyPr/>
          <a:lstStyle/>
          <a:p>
            <a:fld id="{F6A79314-6092-4E43-A748-D28D267C053B}" type="datetimeFigureOut">
              <a:rPr lang="en-US" smtClean="0"/>
              <a:t>11/24/2024</a:t>
            </a:fld>
            <a:endParaRPr lang="en-US"/>
          </a:p>
        </p:txBody>
      </p:sp>
      <p:sp>
        <p:nvSpPr>
          <p:cNvPr id="5" name="Footer Placeholder 4">
            <a:extLst>
              <a:ext uri="{FF2B5EF4-FFF2-40B4-BE49-F238E27FC236}">
                <a16:creationId xmlns:a16="http://schemas.microsoft.com/office/drawing/2014/main" id="{6F348F02-0C54-3027-AC8F-F17A0F94E2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F41AE2-48C0-FA78-A722-18CB4779FDBA}"/>
              </a:ext>
            </a:extLst>
          </p:cNvPr>
          <p:cNvSpPr>
            <a:spLocks noGrp="1"/>
          </p:cNvSpPr>
          <p:nvPr>
            <p:ph type="sldNum" sz="quarter" idx="12"/>
          </p:nvPr>
        </p:nvSpPr>
        <p:spPr/>
        <p:txBody>
          <a:bodyPr/>
          <a:lstStyle/>
          <a:p>
            <a:fld id="{953759D9-EDA3-4E0C-AAD0-EFC8AAD75ADD}" type="slidenum">
              <a:rPr lang="en-US" smtClean="0"/>
              <a:t>‹#›</a:t>
            </a:fld>
            <a:endParaRPr lang="en-US"/>
          </a:p>
        </p:txBody>
      </p:sp>
    </p:spTree>
    <p:extLst>
      <p:ext uri="{BB962C8B-B14F-4D97-AF65-F5344CB8AC3E}">
        <p14:creationId xmlns:p14="http://schemas.microsoft.com/office/powerpoint/2010/main" val="5368578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464374-9A55-DF85-62BB-FF3D4B4B445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118B63A-F7ED-1DD2-7515-1FCB78C0E6B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D6BCF96-59BE-128F-AC20-46F6C089715D}"/>
              </a:ext>
            </a:extLst>
          </p:cNvPr>
          <p:cNvSpPr>
            <a:spLocks noGrp="1"/>
          </p:cNvSpPr>
          <p:nvPr>
            <p:ph type="dt" sz="half" idx="10"/>
          </p:nvPr>
        </p:nvSpPr>
        <p:spPr/>
        <p:txBody>
          <a:bodyPr/>
          <a:lstStyle/>
          <a:p>
            <a:fld id="{F6A79314-6092-4E43-A748-D28D267C053B}" type="datetimeFigureOut">
              <a:rPr lang="en-US" smtClean="0"/>
              <a:t>11/24/2024</a:t>
            </a:fld>
            <a:endParaRPr lang="en-US"/>
          </a:p>
        </p:txBody>
      </p:sp>
      <p:sp>
        <p:nvSpPr>
          <p:cNvPr id="5" name="Footer Placeholder 4">
            <a:extLst>
              <a:ext uri="{FF2B5EF4-FFF2-40B4-BE49-F238E27FC236}">
                <a16:creationId xmlns:a16="http://schemas.microsoft.com/office/drawing/2014/main" id="{03A0EE80-B523-5103-9AA9-3A337980FA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24BD33-CA0A-6846-8DB9-05C9C0674CC7}"/>
              </a:ext>
            </a:extLst>
          </p:cNvPr>
          <p:cNvSpPr>
            <a:spLocks noGrp="1"/>
          </p:cNvSpPr>
          <p:nvPr>
            <p:ph type="sldNum" sz="quarter" idx="12"/>
          </p:nvPr>
        </p:nvSpPr>
        <p:spPr/>
        <p:txBody>
          <a:bodyPr/>
          <a:lstStyle/>
          <a:p>
            <a:fld id="{953759D9-EDA3-4E0C-AAD0-EFC8AAD75ADD}" type="slidenum">
              <a:rPr lang="en-US" smtClean="0"/>
              <a:t>‹#›</a:t>
            </a:fld>
            <a:endParaRPr lang="en-US"/>
          </a:p>
        </p:txBody>
      </p:sp>
    </p:spTree>
    <p:extLst>
      <p:ext uri="{BB962C8B-B14F-4D97-AF65-F5344CB8AC3E}">
        <p14:creationId xmlns:p14="http://schemas.microsoft.com/office/powerpoint/2010/main" val="42780003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F461E-2C24-093A-3BA3-B508E506E67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2C4CF22-729D-4F66-E9F0-171870563DB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0A3D1C5-64A6-6AAF-2AA6-908458419BE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B660129-F102-5B0E-3FB5-5BC2B479AECE}"/>
              </a:ext>
            </a:extLst>
          </p:cNvPr>
          <p:cNvSpPr>
            <a:spLocks noGrp="1"/>
          </p:cNvSpPr>
          <p:nvPr>
            <p:ph type="dt" sz="half" idx="10"/>
          </p:nvPr>
        </p:nvSpPr>
        <p:spPr/>
        <p:txBody>
          <a:bodyPr/>
          <a:lstStyle/>
          <a:p>
            <a:fld id="{F6A79314-6092-4E43-A748-D28D267C053B}" type="datetimeFigureOut">
              <a:rPr lang="en-US" smtClean="0"/>
              <a:t>11/24/2024</a:t>
            </a:fld>
            <a:endParaRPr lang="en-US"/>
          </a:p>
        </p:txBody>
      </p:sp>
      <p:sp>
        <p:nvSpPr>
          <p:cNvPr id="6" name="Footer Placeholder 5">
            <a:extLst>
              <a:ext uri="{FF2B5EF4-FFF2-40B4-BE49-F238E27FC236}">
                <a16:creationId xmlns:a16="http://schemas.microsoft.com/office/drawing/2014/main" id="{FF1012B0-9732-4025-3AE3-F58C27EE7A9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C59194A-1537-135C-5B66-CA30975E95CE}"/>
              </a:ext>
            </a:extLst>
          </p:cNvPr>
          <p:cNvSpPr>
            <a:spLocks noGrp="1"/>
          </p:cNvSpPr>
          <p:nvPr>
            <p:ph type="sldNum" sz="quarter" idx="12"/>
          </p:nvPr>
        </p:nvSpPr>
        <p:spPr/>
        <p:txBody>
          <a:bodyPr/>
          <a:lstStyle/>
          <a:p>
            <a:fld id="{953759D9-EDA3-4E0C-AAD0-EFC8AAD75ADD}" type="slidenum">
              <a:rPr lang="en-US" smtClean="0"/>
              <a:t>‹#›</a:t>
            </a:fld>
            <a:endParaRPr lang="en-US"/>
          </a:p>
        </p:txBody>
      </p:sp>
    </p:spTree>
    <p:extLst>
      <p:ext uri="{BB962C8B-B14F-4D97-AF65-F5344CB8AC3E}">
        <p14:creationId xmlns:p14="http://schemas.microsoft.com/office/powerpoint/2010/main" val="3952195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80A88-0C3F-992C-D3B8-70076B641E4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9F13AA7-3ABD-8447-1496-08E715EAB7D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7ACC3A-ACF8-204D-01D7-7DF4D21A9C1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3963846-955C-03BB-DDCA-6B360B1B812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A7F72B7-53FC-222F-3499-A31C22DA74F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E28CECF-76E7-2D77-AA3C-6E64E603C281}"/>
              </a:ext>
            </a:extLst>
          </p:cNvPr>
          <p:cNvSpPr>
            <a:spLocks noGrp="1"/>
          </p:cNvSpPr>
          <p:nvPr>
            <p:ph type="dt" sz="half" idx="10"/>
          </p:nvPr>
        </p:nvSpPr>
        <p:spPr/>
        <p:txBody>
          <a:bodyPr/>
          <a:lstStyle/>
          <a:p>
            <a:fld id="{F6A79314-6092-4E43-A748-D28D267C053B}" type="datetimeFigureOut">
              <a:rPr lang="en-US" smtClean="0"/>
              <a:t>11/24/2024</a:t>
            </a:fld>
            <a:endParaRPr lang="en-US"/>
          </a:p>
        </p:txBody>
      </p:sp>
      <p:sp>
        <p:nvSpPr>
          <p:cNvPr id="8" name="Footer Placeholder 7">
            <a:extLst>
              <a:ext uri="{FF2B5EF4-FFF2-40B4-BE49-F238E27FC236}">
                <a16:creationId xmlns:a16="http://schemas.microsoft.com/office/drawing/2014/main" id="{2FBA1EA9-D736-2E8B-2B1B-907FF3B3116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ACF06F3-76D5-B3BD-DCB7-4924170F5FC3}"/>
              </a:ext>
            </a:extLst>
          </p:cNvPr>
          <p:cNvSpPr>
            <a:spLocks noGrp="1"/>
          </p:cNvSpPr>
          <p:nvPr>
            <p:ph type="sldNum" sz="quarter" idx="12"/>
          </p:nvPr>
        </p:nvSpPr>
        <p:spPr/>
        <p:txBody>
          <a:bodyPr/>
          <a:lstStyle/>
          <a:p>
            <a:fld id="{953759D9-EDA3-4E0C-AAD0-EFC8AAD75ADD}" type="slidenum">
              <a:rPr lang="en-US" smtClean="0"/>
              <a:t>‹#›</a:t>
            </a:fld>
            <a:endParaRPr lang="en-US"/>
          </a:p>
        </p:txBody>
      </p:sp>
    </p:spTree>
    <p:extLst>
      <p:ext uri="{BB962C8B-B14F-4D97-AF65-F5344CB8AC3E}">
        <p14:creationId xmlns:p14="http://schemas.microsoft.com/office/powerpoint/2010/main" val="26101640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03A23-F8E9-B045-A6AC-903583C932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3695F10-D270-93FE-AC16-A9C5AAA149F0}"/>
              </a:ext>
            </a:extLst>
          </p:cNvPr>
          <p:cNvSpPr>
            <a:spLocks noGrp="1"/>
          </p:cNvSpPr>
          <p:nvPr>
            <p:ph type="dt" sz="half" idx="10"/>
          </p:nvPr>
        </p:nvSpPr>
        <p:spPr/>
        <p:txBody>
          <a:bodyPr/>
          <a:lstStyle/>
          <a:p>
            <a:fld id="{F6A79314-6092-4E43-A748-D28D267C053B}" type="datetimeFigureOut">
              <a:rPr lang="en-US" smtClean="0"/>
              <a:t>11/24/2024</a:t>
            </a:fld>
            <a:endParaRPr lang="en-US"/>
          </a:p>
        </p:txBody>
      </p:sp>
      <p:sp>
        <p:nvSpPr>
          <p:cNvPr id="4" name="Footer Placeholder 3">
            <a:extLst>
              <a:ext uri="{FF2B5EF4-FFF2-40B4-BE49-F238E27FC236}">
                <a16:creationId xmlns:a16="http://schemas.microsoft.com/office/drawing/2014/main" id="{F0975890-2088-ABE4-29DB-81972157DB0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ADF590A-1041-3361-B86D-AF9F647FD140}"/>
              </a:ext>
            </a:extLst>
          </p:cNvPr>
          <p:cNvSpPr>
            <a:spLocks noGrp="1"/>
          </p:cNvSpPr>
          <p:nvPr>
            <p:ph type="sldNum" sz="quarter" idx="12"/>
          </p:nvPr>
        </p:nvSpPr>
        <p:spPr/>
        <p:txBody>
          <a:bodyPr/>
          <a:lstStyle/>
          <a:p>
            <a:fld id="{953759D9-EDA3-4E0C-AAD0-EFC8AAD75ADD}" type="slidenum">
              <a:rPr lang="en-US" smtClean="0"/>
              <a:t>‹#›</a:t>
            </a:fld>
            <a:endParaRPr lang="en-US"/>
          </a:p>
        </p:txBody>
      </p:sp>
    </p:spTree>
    <p:extLst>
      <p:ext uri="{BB962C8B-B14F-4D97-AF65-F5344CB8AC3E}">
        <p14:creationId xmlns:p14="http://schemas.microsoft.com/office/powerpoint/2010/main" val="26252621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8C7402-54AA-52C3-40EF-E81983D69333}"/>
              </a:ext>
            </a:extLst>
          </p:cNvPr>
          <p:cNvSpPr>
            <a:spLocks noGrp="1"/>
          </p:cNvSpPr>
          <p:nvPr>
            <p:ph type="dt" sz="half" idx="10"/>
          </p:nvPr>
        </p:nvSpPr>
        <p:spPr/>
        <p:txBody>
          <a:bodyPr/>
          <a:lstStyle/>
          <a:p>
            <a:fld id="{F6A79314-6092-4E43-A748-D28D267C053B}" type="datetimeFigureOut">
              <a:rPr lang="en-US" smtClean="0"/>
              <a:t>11/24/2024</a:t>
            </a:fld>
            <a:endParaRPr lang="en-US"/>
          </a:p>
        </p:txBody>
      </p:sp>
      <p:sp>
        <p:nvSpPr>
          <p:cNvPr id="3" name="Footer Placeholder 2">
            <a:extLst>
              <a:ext uri="{FF2B5EF4-FFF2-40B4-BE49-F238E27FC236}">
                <a16:creationId xmlns:a16="http://schemas.microsoft.com/office/drawing/2014/main" id="{4BF4547D-3046-5C53-4352-2BA09B20BB0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410963B-D58E-5B1C-2694-B61B76B945A5}"/>
              </a:ext>
            </a:extLst>
          </p:cNvPr>
          <p:cNvSpPr>
            <a:spLocks noGrp="1"/>
          </p:cNvSpPr>
          <p:nvPr>
            <p:ph type="sldNum" sz="quarter" idx="12"/>
          </p:nvPr>
        </p:nvSpPr>
        <p:spPr/>
        <p:txBody>
          <a:bodyPr/>
          <a:lstStyle/>
          <a:p>
            <a:fld id="{953759D9-EDA3-4E0C-AAD0-EFC8AAD75ADD}" type="slidenum">
              <a:rPr lang="en-US" smtClean="0"/>
              <a:t>‹#›</a:t>
            </a:fld>
            <a:endParaRPr lang="en-US"/>
          </a:p>
        </p:txBody>
      </p:sp>
    </p:spTree>
    <p:extLst>
      <p:ext uri="{BB962C8B-B14F-4D97-AF65-F5344CB8AC3E}">
        <p14:creationId xmlns:p14="http://schemas.microsoft.com/office/powerpoint/2010/main" val="21320767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C98B2-13BF-0931-9B95-46858A7D43F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AEEE054-2E2C-B88C-CEFC-2FDD62C2A04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592F58B-4A5A-AE61-164E-374B707BCB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CBF171A-B315-181F-F197-6B8D0B2A009E}"/>
              </a:ext>
            </a:extLst>
          </p:cNvPr>
          <p:cNvSpPr>
            <a:spLocks noGrp="1"/>
          </p:cNvSpPr>
          <p:nvPr>
            <p:ph type="dt" sz="half" idx="10"/>
          </p:nvPr>
        </p:nvSpPr>
        <p:spPr/>
        <p:txBody>
          <a:bodyPr/>
          <a:lstStyle/>
          <a:p>
            <a:fld id="{F6A79314-6092-4E43-A748-D28D267C053B}" type="datetimeFigureOut">
              <a:rPr lang="en-US" smtClean="0"/>
              <a:t>11/24/2024</a:t>
            </a:fld>
            <a:endParaRPr lang="en-US"/>
          </a:p>
        </p:txBody>
      </p:sp>
      <p:sp>
        <p:nvSpPr>
          <p:cNvPr id="6" name="Footer Placeholder 5">
            <a:extLst>
              <a:ext uri="{FF2B5EF4-FFF2-40B4-BE49-F238E27FC236}">
                <a16:creationId xmlns:a16="http://schemas.microsoft.com/office/drawing/2014/main" id="{C6616FC6-4236-1DC9-052E-34F3ED2C8E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ACDB08A-297C-B6BE-0A96-F7829C46FA69}"/>
              </a:ext>
            </a:extLst>
          </p:cNvPr>
          <p:cNvSpPr>
            <a:spLocks noGrp="1"/>
          </p:cNvSpPr>
          <p:nvPr>
            <p:ph type="sldNum" sz="quarter" idx="12"/>
          </p:nvPr>
        </p:nvSpPr>
        <p:spPr/>
        <p:txBody>
          <a:bodyPr/>
          <a:lstStyle/>
          <a:p>
            <a:fld id="{953759D9-EDA3-4E0C-AAD0-EFC8AAD75ADD}" type="slidenum">
              <a:rPr lang="en-US" smtClean="0"/>
              <a:t>‹#›</a:t>
            </a:fld>
            <a:endParaRPr lang="en-US"/>
          </a:p>
        </p:txBody>
      </p:sp>
    </p:spTree>
    <p:extLst>
      <p:ext uri="{BB962C8B-B14F-4D97-AF65-F5344CB8AC3E}">
        <p14:creationId xmlns:p14="http://schemas.microsoft.com/office/powerpoint/2010/main" val="38741610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84B84-860D-A19D-53FE-14B237FCEA9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934F9F9-86CF-9CB4-E46E-91AEBE3E5BC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4FB0587-D06E-5BFA-BF70-187AA7084F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15D3561-4A68-EC47-509F-A37440A0C01D}"/>
              </a:ext>
            </a:extLst>
          </p:cNvPr>
          <p:cNvSpPr>
            <a:spLocks noGrp="1"/>
          </p:cNvSpPr>
          <p:nvPr>
            <p:ph type="dt" sz="half" idx="10"/>
          </p:nvPr>
        </p:nvSpPr>
        <p:spPr/>
        <p:txBody>
          <a:bodyPr/>
          <a:lstStyle/>
          <a:p>
            <a:fld id="{F6A79314-6092-4E43-A748-D28D267C053B}" type="datetimeFigureOut">
              <a:rPr lang="en-US" smtClean="0"/>
              <a:t>11/24/2024</a:t>
            </a:fld>
            <a:endParaRPr lang="en-US"/>
          </a:p>
        </p:txBody>
      </p:sp>
      <p:sp>
        <p:nvSpPr>
          <p:cNvPr id="6" name="Footer Placeholder 5">
            <a:extLst>
              <a:ext uri="{FF2B5EF4-FFF2-40B4-BE49-F238E27FC236}">
                <a16:creationId xmlns:a16="http://schemas.microsoft.com/office/drawing/2014/main" id="{5A0C2BD4-F7D0-B472-DC43-2F1281E082F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CB67A63-473B-160F-C83F-86316E3B4BD1}"/>
              </a:ext>
            </a:extLst>
          </p:cNvPr>
          <p:cNvSpPr>
            <a:spLocks noGrp="1"/>
          </p:cNvSpPr>
          <p:nvPr>
            <p:ph type="sldNum" sz="quarter" idx="12"/>
          </p:nvPr>
        </p:nvSpPr>
        <p:spPr/>
        <p:txBody>
          <a:bodyPr/>
          <a:lstStyle/>
          <a:p>
            <a:fld id="{953759D9-EDA3-4E0C-AAD0-EFC8AAD75ADD}" type="slidenum">
              <a:rPr lang="en-US" smtClean="0"/>
              <a:t>‹#›</a:t>
            </a:fld>
            <a:endParaRPr lang="en-US"/>
          </a:p>
        </p:txBody>
      </p:sp>
    </p:spTree>
    <p:extLst>
      <p:ext uri="{BB962C8B-B14F-4D97-AF65-F5344CB8AC3E}">
        <p14:creationId xmlns:p14="http://schemas.microsoft.com/office/powerpoint/2010/main" val="10221714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43CCE-E3B0-5965-D6AE-F1881A5914B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C16DD51-2D07-7E57-25B8-348B82C1816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A52F7A-AF52-B34C-8E5E-C90F464460A2}"/>
              </a:ext>
            </a:extLst>
          </p:cNvPr>
          <p:cNvSpPr>
            <a:spLocks noGrp="1"/>
          </p:cNvSpPr>
          <p:nvPr>
            <p:ph type="dt" sz="half" idx="10"/>
          </p:nvPr>
        </p:nvSpPr>
        <p:spPr/>
        <p:txBody>
          <a:bodyPr/>
          <a:lstStyle/>
          <a:p>
            <a:fld id="{F6A79314-6092-4E43-A748-D28D267C053B}" type="datetimeFigureOut">
              <a:rPr lang="en-US" smtClean="0"/>
              <a:t>11/24/2024</a:t>
            </a:fld>
            <a:endParaRPr lang="en-US"/>
          </a:p>
        </p:txBody>
      </p:sp>
      <p:sp>
        <p:nvSpPr>
          <p:cNvPr id="5" name="Footer Placeholder 4">
            <a:extLst>
              <a:ext uri="{FF2B5EF4-FFF2-40B4-BE49-F238E27FC236}">
                <a16:creationId xmlns:a16="http://schemas.microsoft.com/office/drawing/2014/main" id="{A4E61961-461F-CAC3-9169-FB3F89A091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A53509-FD46-87F6-FFA9-8B354C9DD684}"/>
              </a:ext>
            </a:extLst>
          </p:cNvPr>
          <p:cNvSpPr>
            <a:spLocks noGrp="1"/>
          </p:cNvSpPr>
          <p:nvPr>
            <p:ph type="sldNum" sz="quarter" idx="12"/>
          </p:nvPr>
        </p:nvSpPr>
        <p:spPr/>
        <p:txBody>
          <a:bodyPr/>
          <a:lstStyle/>
          <a:p>
            <a:fld id="{953759D9-EDA3-4E0C-AAD0-EFC8AAD75ADD}" type="slidenum">
              <a:rPr lang="en-US" smtClean="0"/>
              <a:t>‹#›</a:t>
            </a:fld>
            <a:endParaRPr lang="en-US"/>
          </a:p>
        </p:txBody>
      </p:sp>
    </p:spTree>
    <p:extLst>
      <p:ext uri="{BB962C8B-B14F-4D97-AF65-F5344CB8AC3E}">
        <p14:creationId xmlns:p14="http://schemas.microsoft.com/office/powerpoint/2010/main" val="41736878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5DFC94D-CDBC-BEDA-3DDC-05139F71E6B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07E6B3D-6691-2DC9-246F-7DAF089C91C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03270A8-9E78-5D1B-8ADB-9C1F86D850C0}"/>
              </a:ext>
            </a:extLst>
          </p:cNvPr>
          <p:cNvSpPr>
            <a:spLocks noGrp="1"/>
          </p:cNvSpPr>
          <p:nvPr>
            <p:ph type="dt" sz="half" idx="10"/>
          </p:nvPr>
        </p:nvSpPr>
        <p:spPr/>
        <p:txBody>
          <a:bodyPr/>
          <a:lstStyle/>
          <a:p>
            <a:fld id="{F6A79314-6092-4E43-A748-D28D267C053B}" type="datetimeFigureOut">
              <a:rPr lang="en-US" smtClean="0"/>
              <a:t>11/24/2024</a:t>
            </a:fld>
            <a:endParaRPr lang="en-US"/>
          </a:p>
        </p:txBody>
      </p:sp>
      <p:sp>
        <p:nvSpPr>
          <p:cNvPr id="5" name="Footer Placeholder 4">
            <a:extLst>
              <a:ext uri="{FF2B5EF4-FFF2-40B4-BE49-F238E27FC236}">
                <a16:creationId xmlns:a16="http://schemas.microsoft.com/office/drawing/2014/main" id="{BE99403A-C8D2-767C-9752-620391B73E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960F27-FA8D-6CD4-449C-7856F39F9B8B}"/>
              </a:ext>
            </a:extLst>
          </p:cNvPr>
          <p:cNvSpPr>
            <a:spLocks noGrp="1"/>
          </p:cNvSpPr>
          <p:nvPr>
            <p:ph type="sldNum" sz="quarter" idx="12"/>
          </p:nvPr>
        </p:nvSpPr>
        <p:spPr/>
        <p:txBody>
          <a:bodyPr/>
          <a:lstStyle/>
          <a:p>
            <a:fld id="{953759D9-EDA3-4E0C-AAD0-EFC8AAD75ADD}" type="slidenum">
              <a:rPr lang="en-US" smtClean="0"/>
              <a:t>‹#›</a:t>
            </a:fld>
            <a:endParaRPr lang="en-US"/>
          </a:p>
        </p:txBody>
      </p:sp>
    </p:spTree>
    <p:extLst>
      <p:ext uri="{BB962C8B-B14F-4D97-AF65-F5344CB8AC3E}">
        <p14:creationId xmlns:p14="http://schemas.microsoft.com/office/powerpoint/2010/main" val="36256434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61744-65D0-8197-E772-45A0BD8E665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8F10DBD-7A9E-AEA9-2D6A-DC240773E92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322078F-316B-3F5D-AF4E-5E95A7B7A330}"/>
              </a:ext>
            </a:extLst>
          </p:cNvPr>
          <p:cNvSpPr>
            <a:spLocks noGrp="1"/>
          </p:cNvSpPr>
          <p:nvPr>
            <p:ph type="dt" sz="half" idx="10"/>
          </p:nvPr>
        </p:nvSpPr>
        <p:spPr/>
        <p:txBody>
          <a:bodyPr/>
          <a:lstStyle/>
          <a:p>
            <a:fld id="{93FFF228-E32F-4F68-AA99-6A0350749FCE}" type="datetimeFigureOut">
              <a:rPr lang="en-US" smtClean="0"/>
              <a:t>11/24/2024</a:t>
            </a:fld>
            <a:endParaRPr lang="en-US"/>
          </a:p>
        </p:txBody>
      </p:sp>
      <p:sp>
        <p:nvSpPr>
          <p:cNvPr id="5" name="Footer Placeholder 4">
            <a:extLst>
              <a:ext uri="{FF2B5EF4-FFF2-40B4-BE49-F238E27FC236}">
                <a16:creationId xmlns:a16="http://schemas.microsoft.com/office/drawing/2014/main" id="{56530313-D677-186D-5F22-6290BFDD50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916FA1-010C-D79C-D7E0-58B37C677D90}"/>
              </a:ext>
            </a:extLst>
          </p:cNvPr>
          <p:cNvSpPr>
            <a:spLocks noGrp="1"/>
          </p:cNvSpPr>
          <p:nvPr>
            <p:ph type="sldNum" sz="quarter" idx="12"/>
          </p:nvPr>
        </p:nvSpPr>
        <p:spPr/>
        <p:txBody>
          <a:bodyPr/>
          <a:lstStyle/>
          <a:p>
            <a:fld id="{F0311E0A-5391-43D3-A2FD-BF4BFF310794}" type="slidenum">
              <a:rPr lang="en-US" smtClean="0"/>
              <a:t>‹#›</a:t>
            </a:fld>
            <a:endParaRPr lang="en-US"/>
          </a:p>
        </p:txBody>
      </p:sp>
    </p:spTree>
    <p:extLst>
      <p:ext uri="{BB962C8B-B14F-4D97-AF65-F5344CB8AC3E}">
        <p14:creationId xmlns:p14="http://schemas.microsoft.com/office/powerpoint/2010/main" val="24658220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5A4DFD-FC64-83BF-FE14-985037D8325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FE710E1-E0C9-5292-0A69-FC7C85F5D84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39DAE9-8265-10B6-6AC7-B63971B2E94C}"/>
              </a:ext>
            </a:extLst>
          </p:cNvPr>
          <p:cNvSpPr>
            <a:spLocks noGrp="1"/>
          </p:cNvSpPr>
          <p:nvPr>
            <p:ph type="dt" sz="half" idx="10"/>
          </p:nvPr>
        </p:nvSpPr>
        <p:spPr/>
        <p:txBody>
          <a:bodyPr/>
          <a:lstStyle/>
          <a:p>
            <a:fld id="{93FFF228-E32F-4F68-AA99-6A0350749FCE}" type="datetimeFigureOut">
              <a:rPr lang="en-US" smtClean="0"/>
              <a:t>11/24/2024</a:t>
            </a:fld>
            <a:endParaRPr lang="en-US"/>
          </a:p>
        </p:txBody>
      </p:sp>
      <p:sp>
        <p:nvSpPr>
          <p:cNvPr id="5" name="Footer Placeholder 4">
            <a:extLst>
              <a:ext uri="{FF2B5EF4-FFF2-40B4-BE49-F238E27FC236}">
                <a16:creationId xmlns:a16="http://schemas.microsoft.com/office/drawing/2014/main" id="{4140A132-68F9-7834-FDB2-9BD98FA40F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6C4739-000B-95A7-74D3-E91A8DC6E670}"/>
              </a:ext>
            </a:extLst>
          </p:cNvPr>
          <p:cNvSpPr>
            <a:spLocks noGrp="1"/>
          </p:cNvSpPr>
          <p:nvPr>
            <p:ph type="sldNum" sz="quarter" idx="12"/>
          </p:nvPr>
        </p:nvSpPr>
        <p:spPr/>
        <p:txBody>
          <a:bodyPr/>
          <a:lstStyle/>
          <a:p>
            <a:fld id="{F0311E0A-5391-43D3-A2FD-BF4BFF310794}" type="slidenum">
              <a:rPr lang="en-US" smtClean="0"/>
              <a:t>‹#›</a:t>
            </a:fld>
            <a:endParaRPr lang="en-US"/>
          </a:p>
        </p:txBody>
      </p:sp>
    </p:spTree>
    <p:extLst>
      <p:ext uri="{BB962C8B-B14F-4D97-AF65-F5344CB8AC3E}">
        <p14:creationId xmlns:p14="http://schemas.microsoft.com/office/powerpoint/2010/main" val="23424824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80F5C-87A7-E551-BB78-19D0E62E63A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6A17D3A-3859-3178-5C7F-065C8241FC0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B7D12AF-DB93-9C4E-088B-4A55D42BF8A1}"/>
              </a:ext>
            </a:extLst>
          </p:cNvPr>
          <p:cNvSpPr>
            <a:spLocks noGrp="1"/>
          </p:cNvSpPr>
          <p:nvPr>
            <p:ph type="dt" sz="half" idx="10"/>
          </p:nvPr>
        </p:nvSpPr>
        <p:spPr/>
        <p:txBody>
          <a:bodyPr/>
          <a:lstStyle/>
          <a:p>
            <a:fld id="{93FFF228-E32F-4F68-AA99-6A0350749FCE}" type="datetimeFigureOut">
              <a:rPr lang="en-US" smtClean="0"/>
              <a:t>11/24/2024</a:t>
            </a:fld>
            <a:endParaRPr lang="en-US"/>
          </a:p>
        </p:txBody>
      </p:sp>
      <p:sp>
        <p:nvSpPr>
          <p:cNvPr id="5" name="Footer Placeholder 4">
            <a:extLst>
              <a:ext uri="{FF2B5EF4-FFF2-40B4-BE49-F238E27FC236}">
                <a16:creationId xmlns:a16="http://schemas.microsoft.com/office/drawing/2014/main" id="{4C604B4B-EC88-DF0D-7835-459247577A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E9C97A-7CD4-1FCB-6793-3E423039564F}"/>
              </a:ext>
            </a:extLst>
          </p:cNvPr>
          <p:cNvSpPr>
            <a:spLocks noGrp="1"/>
          </p:cNvSpPr>
          <p:nvPr>
            <p:ph type="sldNum" sz="quarter" idx="12"/>
          </p:nvPr>
        </p:nvSpPr>
        <p:spPr/>
        <p:txBody>
          <a:bodyPr/>
          <a:lstStyle/>
          <a:p>
            <a:fld id="{F0311E0A-5391-43D3-A2FD-BF4BFF310794}" type="slidenum">
              <a:rPr lang="en-US" smtClean="0"/>
              <a:t>‹#›</a:t>
            </a:fld>
            <a:endParaRPr lang="en-US"/>
          </a:p>
        </p:txBody>
      </p:sp>
    </p:spTree>
    <p:extLst>
      <p:ext uri="{BB962C8B-B14F-4D97-AF65-F5344CB8AC3E}">
        <p14:creationId xmlns:p14="http://schemas.microsoft.com/office/powerpoint/2010/main" val="9644562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6A95B-810C-2D3F-01EF-3D6AE153928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F2A4237-AE09-0869-1A9F-9C20434A8CB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F222A15-D090-4A4C-674D-3B87640A2D3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BCC551A-AFBB-ABB0-563F-BBD7DB5EFB78}"/>
              </a:ext>
            </a:extLst>
          </p:cNvPr>
          <p:cNvSpPr>
            <a:spLocks noGrp="1"/>
          </p:cNvSpPr>
          <p:nvPr>
            <p:ph type="dt" sz="half" idx="10"/>
          </p:nvPr>
        </p:nvSpPr>
        <p:spPr/>
        <p:txBody>
          <a:bodyPr/>
          <a:lstStyle/>
          <a:p>
            <a:fld id="{93FFF228-E32F-4F68-AA99-6A0350749FCE}" type="datetimeFigureOut">
              <a:rPr lang="en-US" smtClean="0"/>
              <a:t>11/24/2024</a:t>
            </a:fld>
            <a:endParaRPr lang="en-US"/>
          </a:p>
        </p:txBody>
      </p:sp>
      <p:sp>
        <p:nvSpPr>
          <p:cNvPr id="6" name="Footer Placeholder 5">
            <a:extLst>
              <a:ext uri="{FF2B5EF4-FFF2-40B4-BE49-F238E27FC236}">
                <a16:creationId xmlns:a16="http://schemas.microsoft.com/office/drawing/2014/main" id="{0E13B32D-3424-7939-25A6-F89C275F236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C030BB1-9B6F-61CD-AC43-A96FC7D8A660}"/>
              </a:ext>
            </a:extLst>
          </p:cNvPr>
          <p:cNvSpPr>
            <a:spLocks noGrp="1"/>
          </p:cNvSpPr>
          <p:nvPr>
            <p:ph type="sldNum" sz="quarter" idx="12"/>
          </p:nvPr>
        </p:nvSpPr>
        <p:spPr/>
        <p:txBody>
          <a:bodyPr/>
          <a:lstStyle/>
          <a:p>
            <a:fld id="{F0311E0A-5391-43D3-A2FD-BF4BFF310794}" type="slidenum">
              <a:rPr lang="en-US" smtClean="0"/>
              <a:t>‹#›</a:t>
            </a:fld>
            <a:endParaRPr lang="en-US"/>
          </a:p>
        </p:txBody>
      </p:sp>
    </p:spTree>
    <p:extLst>
      <p:ext uri="{BB962C8B-B14F-4D97-AF65-F5344CB8AC3E}">
        <p14:creationId xmlns:p14="http://schemas.microsoft.com/office/powerpoint/2010/main" val="318147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CA4CA-ED34-7800-C964-FD6D1AE495A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2BE9AB1-0720-2373-FD1C-5DA167C52D6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CAB0DF-442D-1302-D90E-EA0D75FE234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CF544F5-1CB5-07B4-6840-537CEDD505E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9786F43-A5B7-C611-C093-CDF27E57276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2DD1373-EA3B-2E3B-E661-0BAD306AED8A}"/>
              </a:ext>
            </a:extLst>
          </p:cNvPr>
          <p:cNvSpPr>
            <a:spLocks noGrp="1"/>
          </p:cNvSpPr>
          <p:nvPr>
            <p:ph type="dt" sz="half" idx="10"/>
          </p:nvPr>
        </p:nvSpPr>
        <p:spPr/>
        <p:txBody>
          <a:bodyPr/>
          <a:lstStyle/>
          <a:p>
            <a:fld id="{93FFF228-E32F-4F68-AA99-6A0350749FCE}" type="datetimeFigureOut">
              <a:rPr lang="en-US" smtClean="0"/>
              <a:t>11/24/2024</a:t>
            </a:fld>
            <a:endParaRPr lang="en-US"/>
          </a:p>
        </p:txBody>
      </p:sp>
      <p:sp>
        <p:nvSpPr>
          <p:cNvPr id="8" name="Footer Placeholder 7">
            <a:extLst>
              <a:ext uri="{FF2B5EF4-FFF2-40B4-BE49-F238E27FC236}">
                <a16:creationId xmlns:a16="http://schemas.microsoft.com/office/drawing/2014/main" id="{950853C1-042B-453C-5198-7326E5AC6B5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A91B16C-FD58-8DA6-D3DD-9B319BE4FE77}"/>
              </a:ext>
            </a:extLst>
          </p:cNvPr>
          <p:cNvSpPr>
            <a:spLocks noGrp="1"/>
          </p:cNvSpPr>
          <p:nvPr>
            <p:ph type="sldNum" sz="quarter" idx="12"/>
          </p:nvPr>
        </p:nvSpPr>
        <p:spPr/>
        <p:txBody>
          <a:bodyPr/>
          <a:lstStyle/>
          <a:p>
            <a:fld id="{F0311E0A-5391-43D3-A2FD-BF4BFF310794}" type="slidenum">
              <a:rPr lang="en-US" smtClean="0"/>
              <a:t>‹#›</a:t>
            </a:fld>
            <a:endParaRPr lang="en-US"/>
          </a:p>
        </p:txBody>
      </p:sp>
    </p:spTree>
    <p:extLst>
      <p:ext uri="{BB962C8B-B14F-4D97-AF65-F5344CB8AC3E}">
        <p14:creationId xmlns:p14="http://schemas.microsoft.com/office/powerpoint/2010/main" val="7125385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9955D-6FC3-A954-C37E-96299607467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E521695-C393-119C-41CC-764FF4B39E1B}"/>
              </a:ext>
            </a:extLst>
          </p:cNvPr>
          <p:cNvSpPr>
            <a:spLocks noGrp="1"/>
          </p:cNvSpPr>
          <p:nvPr>
            <p:ph type="dt" sz="half" idx="10"/>
          </p:nvPr>
        </p:nvSpPr>
        <p:spPr/>
        <p:txBody>
          <a:bodyPr/>
          <a:lstStyle/>
          <a:p>
            <a:fld id="{93FFF228-E32F-4F68-AA99-6A0350749FCE}" type="datetimeFigureOut">
              <a:rPr lang="en-US" smtClean="0"/>
              <a:t>11/24/2024</a:t>
            </a:fld>
            <a:endParaRPr lang="en-US"/>
          </a:p>
        </p:txBody>
      </p:sp>
      <p:sp>
        <p:nvSpPr>
          <p:cNvPr id="4" name="Footer Placeholder 3">
            <a:extLst>
              <a:ext uri="{FF2B5EF4-FFF2-40B4-BE49-F238E27FC236}">
                <a16:creationId xmlns:a16="http://schemas.microsoft.com/office/drawing/2014/main" id="{408AA0BF-C768-700F-257B-E489AE31D62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41228B3-71E9-97E1-E5C6-6923E13B1EF4}"/>
              </a:ext>
            </a:extLst>
          </p:cNvPr>
          <p:cNvSpPr>
            <a:spLocks noGrp="1"/>
          </p:cNvSpPr>
          <p:nvPr>
            <p:ph type="sldNum" sz="quarter" idx="12"/>
          </p:nvPr>
        </p:nvSpPr>
        <p:spPr/>
        <p:txBody>
          <a:bodyPr/>
          <a:lstStyle/>
          <a:p>
            <a:fld id="{F0311E0A-5391-43D3-A2FD-BF4BFF310794}" type="slidenum">
              <a:rPr lang="en-US" smtClean="0"/>
              <a:t>‹#›</a:t>
            </a:fld>
            <a:endParaRPr lang="en-US"/>
          </a:p>
        </p:txBody>
      </p:sp>
    </p:spTree>
    <p:extLst>
      <p:ext uri="{BB962C8B-B14F-4D97-AF65-F5344CB8AC3E}">
        <p14:creationId xmlns:p14="http://schemas.microsoft.com/office/powerpoint/2010/main" val="5231304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8AAE404-0A5C-635A-C635-DDADD148B2ED}"/>
              </a:ext>
            </a:extLst>
          </p:cNvPr>
          <p:cNvSpPr>
            <a:spLocks noGrp="1"/>
          </p:cNvSpPr>
          <p:nvPr>
            <p:ph type="dt" sz="half" idx="10"/>
          </p:nvPr>
        </p:nvSpPr>
        <p:spPr/>
        <p:txBody>
          <a:bodyPr/>
          <a:lstStyle/>
          <a:p>
            <a:fld id="{93FFF228-E32F-4F68-AA99-6A0350749FCE}" type="datetimeFigureOut">
              <a:rPr lang="en-US" smtClean="0"/>
              <a:t>11/24/2024</a:t>
            </a:fld>
            <a:endParaRPr lang="en-US"/>
          </a:p>
        </p:txBody>
      </p:sp>
      <p:sp>
        <p:nvSpPr>
          <p:cNvPr id="3" name="Footer Placeholder 2">
            <a:extLst>
              <a:ext uri="{FF2B5EF4-FFF2-40B4-BE49-F238E27FC236}">
                <a16:creationId xmlns:a16="http://schemas.microsoft.com/office/drawing/2014/main" id="{69A500AC-A60E-04A1-B104-5FD602BF74D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638A341-B82C-A3BA-98EB-8D7EBDB1B5BE}"/>
              </a:ext>
            </a:extLst>
          </p:cNvPr>
          <p:cNvSpPr>
            <a:spLocks noGrp="1"/>
          </p:cNvSpPr>
          <p:nvPr>
            <p:ph type="sldNum" sz="quarter" idx="12"/>
          </p:nvPr>
        </p:nvSpPr>
        <p:spPr/>
        <p:txBody>
          <a:bodyPr/>
          <a:lstStyle/>
          <a:p>
            <a:fld id="{F0311E0A-5391-43D3-A2FD-BF4BFF310794}" type="slidenum">
              <a:rPr lang="en-US" smtClean="0"/>
              <a:t>‹#›</a:t>
            </a:fld>
            <a:endParaRPr lang="en-US"/>
          </a:p>
        </p:txBody>
      </p:sp>
    </p:spTree>
    <p:extLst>
      <p:ext uri="{BB962C8B-B14F-4D97-AF65-F5344CB8AC3E}">
        <p14:creationId xmlns:p14="http://schemas.microsoft.com/office/powerpoint/2010/main" val="33567193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EEDC2-2C99-73A7-51A0-0F420092DC0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9B91C30-C7F7-E1C9-1C65-1227C761107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33ECED9-0A77-EF9C-6AB5-81CF2CD2B7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0AEF10F-0BD1-4F46-D005-B51646372401}"/>
              </a:ext>
            </a:extLst>
          </p:cNvPr>
          <p:cNvSpPr>
            <a:spLocks noGrp="1"/>
          </p:cNvSpPr>
          <p:nvPr>
            <p:ph type="dt" sz="half" idx="10"/>
          </p:nvPr>
        </p:nvSpPr>
        <p:spPr/>
        <p:txBody>
          <a:bodyPr/>
          <a:lstStyle/>
          <a:p>
            <a:fld id="{93FFF228-E32F-4F68-AA99-6A0350749FCE}" type="datetimeFigureOut">
              <a:rPr lang="en-US" smtClean="0"/>
              <a:t>11/24/2024</a:t>
            </a:fld>
            <a:endParaRPr lang="en-US"/>
          </a:p>
        </p:txBody>
      </p:sp>
      <p:sp>
        <p:nvSpPr>
          <p:cNvPr id="6" name="Footer Placeholder 5">
            <a:extLst>
              <a:ext uri="{FF2B5EF4-FFF2-40B4-BE49-F238E27FC236}">
                <a16:creationId xmlns:a16="http://schemas.microsoft.com/office/drawing/2014/main" id="{049A0CD9-3A94-37D2-012B-2A048144E0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42F1AC4-9A9A-96EC-1A2A-8149991833F4}"/>
              </a:ext>
            </a:extLst>
          </p:cNvPr>
          <p:cNvSpPr>
            <a:spLocks noGrp="1"/>
          </p:cNvSpPr>
          <p:nvPr>
            <p:ph type="sldNum" sz="quarter" idx="12"/>
          </p:nvPr>
        </p:nvSpPr>
        <p:spPr/>
        <p:txBody>
          <a:bodyPr/>
          <a:lstStyle/>
          <a:p>
            <a:fld id="{F0311E0A-5391-43D3-A2FD-BF4BFF310794}" type="slidenum">
              <a:rPr lang="en-US" smtClean="0"/>
              <a:t>‹#›</a:t>
            </a:fld>
            <a:endParaRPr lang="en-US"/>
          </a:p>
        </p:txBody>
      </p:sp>
    </p:spTree>
    <p:extLst>
      <p:ext uri="{BB962C8B-B14F-4D97-AF65-F5344CB8AC3E}">
        <p14:creationId xmlns:p14="http://schemas.microsoft.com/office/powerpoint/2010/main" val="8542730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A65E2-3426-22C4-E4C8-5EEB719DF8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8947073-8366-E371-02A6-246063F73FC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B860128-5FDA-6D3A-97C1-AF3DEEA206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C44BF8-BEC2-7C98-74E2-CBECC5F3C2A4}"/>
              </a:ext>
            </a:extLst>
          </p:cNvPr>
          <p:cNvSpPr>
            <a:spLocks noGrp="1"/>
          </p:cNvSpPr>
          <p:nvPr>
            <p:ph type="dt" sz="half" idx="10"/>
          </p:nvPr>
        </p:nvSpPr>
        <p:spPr/>
        <p:txBody>
          <a:bodyPr/>
          <a:lstStyle/>
          <a:p>
            <a:fld id="{93FFF228-E32F-4F68-AA99-6A0350749FCE}" type="datetimeFigureOut">
              <a:rPr lang="en-US" smtClean="0"/>
              <a:t>11/24/2024</a:t>
            </a:fld>
            <a:endParaRPr lang="en-US"/>
          </a:p>
        </p:txBody>
      </p:sp>
      <p:sp>
        <p:nvSpPr>
          <p:cNvPr id="6" name="Footer Placeholder 5">
            <a:extLst>
              <a:ext uri="{FF2B5EF4-FFF2-40B4-BE49-F238E27FC236}">
                <a16:creationId xmlns:a16="http://schemas.microsoft.com/office/drawing/2014/main" id="{2E9F9CB3-CD36-7B65-669B-6B079D048F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A4519EF-697C-DF4B-7B5B-428D0C16639A}"/>
              </a:ext>
            </a:extLst>
          </p:cNvPr>
          <p:cNvSpPr>
            <a:spLocks noGrp="1"/>
          </p:cNvSpPr>
          <p:nvPr>
            <p:ph type="sldNum" sz="quarter" idx="12"/>
          </p:nvPr>
        </p:nvSpPr>
        <p:spPr/>
        <p:txBody>
          <a:bodyPr/>
          <a:lstStyle/>
          <a:p>
            <a:fld id="{F0311E0A-5391-43D3-A2FD-BF4BFF310794}" type="slidenum">
              <a:rPr lang="en-US" smtClean="0"/>
              <a:t>‹#›</a:t>
            </a:fld>
            <a:endParaRPr lang="en-US"/>
          </a:p>
        </p:txBody>
      </p:sp>
    </p:spTree>
    <p:extLst>
      <p:ext uri="{BB962C8B-B14F-4D97-AF65-F5344CB8AC3E}">
        <p14:creationId xmlns:p14="http://schemas.microsoft.com/office/powerpoint/2010/main" val="28165137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A5A4B-ED7E-D47F-34AB-AD26FF41A33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5B220B8-E75D-25D2-BFB3-7589E588758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7D2170-112A-9AA2-AD04-D21FD03F17E7}"/>
              </a:ext>
            </a:extLst>
          </p:cNvPr>
          <p:cNvSpPr>
            <a:spLocks noGrp="1"/>
          </p:cNvSpPr>
          <p:nvPr>
            <p:ph type="dt" sz="half" idx="10"/>
          </p:nvPr>
        </p:nvSpPr>
        <p:spPr/>
        <p:txBody>
          <a:bodyPr/>
          <a:lstStyle/>
          <a:p>
            <a:fld id="{93FFF228-E32F-4F68-AA99-6A0350749FCE}" type="datetimeFigureOut">
              <a:rPr lang="en-US" smtClean="0"/>
              <a:t>11/24/2024</a:t>
            </a:fld>
            <a:endParaRPr lang="en-US"/>
          </a:p>
        </p:txBody>
      </p:sp>
      <p:sp>
        <p:nvSpPr>
          <p:cNvPr id="5" name="Footer Placeholder 4">
            <a:extLst>
              <a:ext uri="{FF2B5EF4-FFF2-40B4-BE49-F238E27FC236}">
                <a16:creationId xmlns:a16="http://schemas.microsoft.com/office/drawing/2014/main" id="{E6094927-5CDC-366E-B00E-9159098BBA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934768-4F3B-9608-FE61-7DB2F7E879B2}"/>
              </a:ext>
            </a:extLst>
          </p:cNvPr>
          <p:cNvSpPr>
            <a:spLocks noGrp="1"/>
          </p:cNvSpPr>
          <p:nvPr>
            <p:ph type="sldNum" sz="quarter" idx="12"/>
          </p:nvPr>
        </p:nvSpPr>
        <p:spPr/>
        <p:txBody>
          <a:bodyPr/>
          <a:lstStyle/>
          <a:p>
            <a:fld id="{F0311E0A-5391-43D3-A2FD-BF4BFF310794}" type="slidenum">
              <a:rPr lang="en-US" smtClean="0"/>
              <a:t>‹#›</a:t>
            </a:fld>
            <a:endParaRPr lang="en-US"/>
          </a:p>
        </p:txBody>
      </p:sp>
    </p:spTree>
    <p:extLst>
      <p:ext uri="{BB962C8B-B14F-4D97-AF65-F5344CB8AC3E}">
        <p14:creationId xmlns:p14="http://schemas.microsoft.com/office/powerpoint/2010/main" val="2518853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0B770BB-2BD8-D4E0-407C-DEE9E44E487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88D1707-DE5B-2D6F-A3CA-20B1EA64466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C3638C-6695-7FA3-0797-B3F94C38D11B}"/>
              </a:ext>
            </a:extLst>
          </p:cNvPr>
          <p:cNvSpPr>
            <a:spLocks noGrp="1"/>
          </p:cNvSpPr>
          <p:nvPr>
            <p:ph type="dt" sz="half" idx="10"/>
          </p:nvPr>
        </p:nvSpPr>
        <p:spPr/>
        <p:txBody>
          <a:bodyPr/>
          <a:lstStyle/>
          <a:p>
            <a:fld id="{93FFF228-E32F-4F68-AA99-6A0350749FCE}" type="datetimeFigureOut">
              <a:rPr lang="en-US" smtClean="0"/>
              <a:t>11/24/2024</a:t>
            </a:fld>
            <a:endParaRPr lang="en-US"/>
          </a:p>
        </p:txBody>
      </p:sp>
      <p:sp>
        <p:nvSpPr>
          <p:cNvPr id="5" name="Footer Placeholder 4">
            <a:extLst>
              <a:ext uri="{FF2B5EF4-FFF2-40B4-BE49-F238E27FC236}">
                <a16:creationId xmlns:a16="http://schemas.microsoft.com/office/drawing/2014/main" id="{1B9530D0-5061-365A-DA43-C7AF30D859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3B2A45-FCA5-D1D7-C953-E6F62B0940E6}"/>
              </a:ext>
            </a:extLst>
          </p:cNvPr>
          <p:cNvSpPr>
            <a:spLocks noGrp="1"/>
          </p:cNvSpPr>
          <p:nvPr>
            <p:ph type="sldNum" sz="quarter" idx="12"/>
          </p:nvPr>
        </p:nvSpPr>
        <p:spPr/>
        <p:txBody>
          <a:bodyPr/>
          <a:lstStyle/>
          <a:p>
            <a:fld id="{F0311E0A-5391-43D3-A2FD-BF4BFF310794}" type="slidenum">
              <a:rPr lang="en-US" smtClean="0"/>
              <a:t>‹#›</a:t>
            </a:fld>
            <a:endParaRPr lang="en-US"/>
          </a:p>
        </p:txBody>
      </p:sp>
    </p:spTree>
    <p:extLst>
      <p:ext uri="{BB962C8B-B14F-4D97-AF65-F5344CB8AC3E}">
        <p14:creationId xmlns:p14="http://schemas.microsoft.com/office/powerpoint/2010/main" val="26276328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1651BF7-D979-B4DD-099C-B44E2057979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1936DFB-747F-F3E1-48F5-3FDB904DF43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92939E-3DC3-F760-30AC-51F0D75E084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52C373-09AC-47C4-8E41-2A7A52F54B5B}" type="datetimeFigureOut">
              <a:rPr lang="en-US" smtClean="0"/>
              <a:t>11/24/2024</a:t>
            </a:fld>
            <a:endParaRPr lang="en-US"/>
          </a:p>
        </p:txBody>
      </p:sp>
      <p:sp>
        <p:nvSpPr>
          <p:cNvPr id="5" name="Footer Placeholder 4">
            <a:extLst>
              <a:ext uri="{FF2B5EF4-FFF2-40B4-BE49-F238E27FC236}">
                <a16:creationId xmlns:a16="http://schemas.microsoft.com/office/drawing/2014/main" id="{E4467F92-0F6A-253C-628E-A4FF648CD41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5E9EFCD-0EDF-C9B5-EA06-748A094D7AB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873B836-3B60-4040-A1C0-5FF885F1614B}" type="slidenum">
              <a:rPr lang="en-US" smtClean="0"/>
              <a:t>‹#›</a:t>
            </a:fld>
            <a:endParaRPr lang="en-US"/>
          </a:p>
        </p:txBody>
      </p:sp>
      <p:pic>
        <p:nvPicPr>
          <p:cNvPr id="8" name="Picture 7">
            <a:extLst>
              <a:ext uri="{FF2B5EF4-FFF2-40B4-BE49-F238E27FC236}">
                <a16:creationId xmlns:a16="http://schemas.microsoft.com/office/drawing/2014/main" id="{79E5C88E-7F34-CAD6-02CE-CBCC9F9D18CA}"/>
              </a:ext>
            </a:extLst>
          </p:cNvPr>
          <p:cNvPicPr>
            <a:picLocks noChangeAspect="1"/>
          </p:cNvPicPr>
          <p:nvPr userDrawn="1"/>
        </p:nvPicPr>
        <p:blipFill>
          <a:blip r:embed="rId13"/>
          <a:stretch>
            <a:fillRect/>
          </a:stretch>
        </p:blipFill>
        <p:spPr>
          <a:xfrm>
            <a:off x="-1" y="0"/>
            <a:ext cx="12192001" cy="6858000"/>
          </a:xfrm>
          <a:prstGeom prst="rect">
            <a:avLst/>
          </a:prstGeom>
        </p:spPr>
      </p:pic>
      <p:sp>
        <p:nvSpPr>
          <p:cNvPr id="11" name="Rectangle 10">
            <a:extLst>
              <a:ext uri="{FF2B5EF4-FFF2-40B4-BE49-F238E27FC236}">
                <a16:creationId xmlns:a16="http://schemas.microsoft.com/office/drawing/2014/main" id="{8239BDF4-EDEE-7816-0E59-84183A0FECE7}"/>
              </a:ext>
            </a:extLst>
          </p:cNvPr>
          <p:cNvSpPr/>
          <p:nvPr userDrawn="1"/>
        </p:nvSpPr>
        <p:spPr>
          <a:xfrm>
            <a:off x="162159" y="471483"/>
            <a:ext cx="3542829" cy="2528897"/>
          </a:xfrm>
          <a:prstGeom prst="rect">
            <a:avLst/>
          </a:prstGeom>
          <a:noFill/>
        </p:spPr>
        <p:txBody>
          <a:bodyPr wrap="none" lIns="91440" tIns="45720" rIns="91440" bIns="45720">
            <a:spAutoFit/>
          </a:bodyPr>
          <a:lstStyle/>
          <a:p>
            <a:pPr algn="ctr">
              <a:lnSpc>
                <a:spcPts val="9500"/>
              </a:lnSpc>
            </a:pPr>
            <a:r>
              <a:rPr lang="en-US" sz="8000" b="1" cap="none" spc="50" dirty="0">
                <a:ln w="0"/>
                <a:solidFill>
                  <a:schemeClr val="bg2"/>
                </a:solidFill>
                <a:effectLst>
                  <a:innerShdw blurRad="63500" dist="50800" dir="13500000">
                    <a:srgbClr val="000000">
                      <a:alpha val="50000"/>
                    </a:srgbClr>
                  </a:innerShdw>
                </a:effectLst>
                <a:latin typeface="Trade Gothic Inline" panose="020B0504030203020204" pitchFamily="34" charset="0"/>
                <a:cs typeface="Dreaming Outloud Pro" panose="03050502040302030504" pitchFamily="66" charset="0"/>
              </a:rPr>
              <a:t>Sin &amp;</a:t>
            </a:r>
          </a:p>
          <a:p>
            <a:pPr algn="ctr">
              <a:lnSpc>
                <a:spcPts val="9500"/>
              </a:lnSpc>
            </a:pPr>
            <a:r>
              <a:rPr lang="en-US" sz="8000" b="1" cap="none" spc="50" dirty="0">
                <a:ln w="0"/>
                <a:solidFill>
                  <a:schemeClr val="bg2"/>
                </a:solidFill>
                <a:effectLst>
                  <a:innerShdw blurRad="63500" dist="50800" dir="13500000">
                    <a:srgbClr val="000000">
                      <a:alpha val="50000"/>
                    </a:srgbClr>
                  </a:innerShdw>
                </a:effectLst>
                <a:latin typeface="Trade Gothic Inline" panose="020B0504030203020204" pitchFamily="34" charset="0"/>
                <a:cs typeface="Dreaming Outloud Pro" panose="03050502040302030504" pitchFamily="66" charset="0"/>
              </a:rPr>
              <a:t>Grace</a:t>
            </a:r>
          </a:p>
        </p:txBody>
      </p:sp>
    </p:spTree>
    <p:extLst>
      <p:ext uri="{BB962C8B-B14F-4D97-AF65-F5344CB8AC3E}">
        <p14:creationId xmlns:p14="http://schemas.microsoft.com/office/powerpoint/2010/main" val="20421872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5FE2C2F-41DD-664A-DF66-9D30B5D853A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4F26CD9-8F9A-E4BD-A432-AE93D42BD90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87B393-7121-A68C-36FE-CD244468807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6A79314-6092-4E43-A748-D28D267C053B}" type="datetimeFigureOut">
              <a:rPr lang="en-US" smtClean="0"/>
              <a:t>11/24/2024</a:t>
            </a:fld>
            <a:endParaRPr lang="en-US"/>
          </a:p>
        </p:txBody>
      </p:sp>
      <p:sp>
        <p:nvSpPr>
          <p:cNvPr id="5" name="Footer Placeholder 4">
            <a:extLst>
              <a:ext uri="{FF2B5EF4-FFF2-40B4-BE49-F238E27FC236}">
                <a16:creationId xmlns:a16="http://schemas.microsoft.com/office/drawing/2014/main" id="{E71E1714-9C7E-6119-E9AE-DA9ED05FCB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8410A38-604E-BB4B-EE7B-8F371760611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53759D9-EDA3-4E0C-AAD0-EFC8AAD75ADD}" type="slidenum">
              <a:rPr lang="en-US" smtClean="0"/>
              <a:t>‹#›</a:t>
            </a:fld>
            <a:endParaRPr lang="en-US"/>
          </a:p>
        </p:txBody>
      </p:sp>
      <p:pic>
        <p:nvPicPr>
          <p:cNvPr id="8" name="Picture 7" descr="A close-up of a book&#10;&#10;Description automatically generated">
            <a:extLst>
              <a:ext uri="{FF2B5EF4-FFF2-40B4-BE49-F238E27FC236}">
                <a16:creationId xmlns:a16="http://schemas.microsoft.com/office/drawing/2014/main" id="{D7A035AA-1681-B856-08EE-8669C7581CA8}"/>
              </a:ext>
            </a:extLst>
          </p:cNvPr>
          <p:cNvPicPr>
            <a:picLocks noChangeAspect="1"/>
          </p:cNvPicPr>
          <p:nvPr userDrawn="1"/>
        </p:nvPicPr>
        <p:blipFill>
          <a:blip r:embed="rId13">
            <a:lum bright="70000" contrast="-7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5971301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a:gsLst>
            <a:gs pos="1000">
              <a:schemeClr val="tx1"/>
            </a:gs>
            <a:gs pos="27000">
              <a:srgbClr val="FFFFCC"/>
            </a:gs>
          </a:gsLst>
          <a:lin ang="5400000" scaled="1"/>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8947C-8494-34FB-3E27-B46CBD88DC5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4955A4C-1613-7EEC-1B2A-AC70473A257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6E46E2-7935-DCC8-D571-78297E2ECA0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3FFF228-E32F-4F68-AA99-6A0350749FCE}" type="datetimeFigureOut">
              <a:rPr lang="en-US" smtClean="0"/>
              <a:t>11/24/2024</a:t>
            </a:fld>
            <a:endParaRPr lang="en-US"/>
          </a:p>
        </p:txBody>
      </p:sp>
      <p:sp>
        <p:nvSpPr>
          <p:cNvPr id="5" name="Footer Placeholder 4">
            <a:extLst>
              <a:ext uri="{FF2B5EF4-FFF2-40B4-BE49-F238E27FC236}">
                <a16:creationId xmlns:a16="http://schemas.microsoft.com/office/drawing/2014/main" id="{F68BCAC9-C6EC-E9D7-9677-DD109F02FB2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644B170-DBD4-B05B-7B5A-C1F858372BC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0311E0A-5391-43D3-A2FD-BF4BFF310794}" type="slidenum">
              <a:rPr lang="en-US" smtClean="0"/>
              <a:t>‹#›</a:t>
            </a:fld>
            <a:endParaRPr lang="en-US"/>
          </a:p>
        </p:txBody>
      </p:sp>
      <p:pic>
        <p:nvPicPr>
          <p:cNvPr id="10" name="Picture 9" descr="A close-up of a book&#10;&#10;Description automatically generated">
            <a:extLst>
              <a:ext uri="{FF2B5EF4-FFF2-40B4-BE49-F238E27FC236}">
                <a16:creationId xmlns:a16="http://schemas.microsoft.com/office/drawing/2014/main" id="{4B8EA0F8-ECDA-7BED-F6EB-2A18556D814C}"/>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838200" y="446703"/>
            <a:ext cx="1865978" cy="1243985"/>
          </a:xfrm>
          <a:prstGeom prst="rect">
            <a:avLst/>
          </a:prstGeom>
          <a:ln>
            <a:noFill/>
          </a:ln>
          <a:effectLst>
            <a:softEdge rad="112500"/>
          </a:effectLst>
        </p:spPr>
      </p:pic>
      <p:sp>
        <p:nvSpPr>
          <p:cNvPr id="11" name="Rectangle: Rounded Corners 10">
            <a:extLst>
              <a:ext uri="{FF2B5EF4-FFF2-40B4-BE49-F238E27FC236}">
                <a16:creationId xmlns:a16="http://schemas.microsoft.com/office/drawing/2014/main" id="{9C263A46-2F26-C497-363C-75CE2BE3CF30}"/>
              </a:ext>
            </a:extLst>
          </p:cNvPr>
          <p:cNvSpPr/>
          <p:nvPr userDrawn="1"/>
        </p:nvSpPr>
        <p:spPr>
          <a:xfrm>
            <a:off x="838200" y="365125"/>
            <a:ext cx="10515600" cy="1325563"/>
          </a:xfrm>
          <a:prstGeom prst="roundRect">
            <a:avLst>
              <a:gd name="adj" fmla="val 7766"/>
            </a:avLst>
          </a:prstGeom>
          <a:no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7822703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EBFD00-D0B1-BAF9-974F-3C739C91254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F7AFC59-D011-B0ED-B6BC-AF6721CFCD5F}"/>
              </a:ext>
            </a:extLst>
          </p:cNvPr>
          <p:cNvSpPr txBox="1"/>
          <p:nvPr/>
        </p:nvSpPr>
        <p:spPr>
          <a:xfrm>
            <a:off x="355600" y="3952240"/>
            <a:ext cx="3373120" cy="923330"/>
          </a:xfrm>
          <a:prstGeom prst="rect">
            <a:avLst/>
          </a:prstGeom>
          <a:noFill/>
        </p:spPr>
        <p:txBody>
          <a:bodyPr wrap="square" rtlCol="0">
            <a:spAutoFit/>
          </a:bodyPr>
          <a:lstStyle/>
          <a:p>
            <a:pPr algn="ctr"/>
            <a:r>
              <a:rPr lang="en-US" sz="5400" dirty="0">
                <a:solidFill>
                  <a:srgbClr val="FFFFCC"/>
                </a:solidFill>
                <a:latin typeface="Dreaming Outloud Pro" panose="03050502040302030504" pitchFamily="66" charset="0"/>
                <a:cs typeface="Dreaming Outloud Pro" panose="03050502040302030504" pitchFamily="66" charset="0"/>
              </a:rPr>
              <a:t>A Series</a:t>
            </a:r>
          </a:p>
        </p:txBody>
      </p:sp>
      <p:sp>
        <p:nvSpPr>
          <p:cNvPr id="3" name="TextBox 2">
            <a:extLst>
              <a:ext uri="{FF2B5EF4-FFF2-40B4-BE49-F238E27FC236}">
                <a16:creationId xmlns:a16="http://schemas.microsoft.com/office/drawing/2014/main" id="{7A3F025A-E521-E632-04D0-B7EAB362A15C}"/>
              </a:ext>
            </a:extLst>
          </p:cNvPr>
          <p:cNvSpPr txBox="1"/>
          <p:nvPr/>
        </p:nvSpPr>
        <p:spPr>
          <a:xfrm>
            <a:off x="4953002" y="1005840"/>
            <a:ext cx="7040880" cy="4462760"/>
          </a:xfrm>
          <a:prstGeom prst="rect">
            <a:avLst/>
          </a:prstGeom>
          <a:noFill/>
        </p:spPr>
        <p:txBody>
          <a:bodyPr wrap="square" rtlCol="0">
            <a:spAutoFit/>
          </a:bodyPr>
          <a:lstStyle/>
          <a:p>
            <a:pPr marL="342900" indent="-342900">
              <a:buFont typeface="+mj-lt"/>
              <a:buAutoNum type="arabicPeriod"/>
            </a:pPr>
            <a:r>
              <a:rPr lang="en-US" sz="3200" dirty="0">
                <a:solidFill>
                  <a:schemeClr val="bg1"/>
                </a:solidFill>
                <a:effectLst>
                  <a:outerShdw blurRad="38100" dist="38100" dir="2700000" algn="tl">
                    <a:srgbClr val="000000">
                      <a:alpha val="43137"/>
                    </a:srgbClr>
                  </a:outerShdw>
                </a:effectLst>
              </a:rPr>
              <a:t> The Nature of Sin (Nov. 10)</a:t>
            </a:r>
          </a:p>
          <a:p>
            <a:pPr marL="342900" indent="-342900">
              <a:buFont typeface="+mj-lt"/>
              <a:buAutoNum type="arabicPeriod"/>
            </a:pPr>
            <a:endParaRPr lang="en-US" sz="1000" dirty="0">
              <a:solidFill>
                <a:schemeClr val="bg1"/>
              </a:solidFill>
              <a:effectLst>
                <a:outerShdw blurRad="38100" dist="38100" dir="2700000" algn="tl">
                  <a:srgbClr val="000000">
                    <a:alpha val="43137"/>
                  </a:srgbClr>
                </a:outerShdw>
              </a:effectLst>
            </a:endParaRPr>
          </a:p>
          <a:p>
            <a:pPr marL="342900" indent="-342900">
              <a:buFont typeface="+mj-lt"/>
              <a:buAutoNum type="arabicPeriod"/>
            </a:pPr>
            <a:r>
              <a:rPr lang="en-US" sz="3200" dirty="0">
                <a:solidFill>
                  <a:schemeClr val="bg1"/>
                </a:solidFill>
                <a:effectLst>
                  <a:outerShdw blurRad="38100" dist="38100" dir="2700000" algn="tl">
                    <a:srgbClr val="000000">
                      <a:alpha val="43137"/>
                    </a:srgbClr>
                  </a:outerShdw>
                </a:effectLst>
              </a:rPr>
              <a:t> The Nature of Grace (Nov. 17)</a:t>
            </a:r>
          </a:p>
          <a:p>
            <a:pPr marL="342900" indent="-342900">
              <a:buFont typeface="+mj-lt"/>
              <a:buAutoNum type="arabicPeriod"/>
            </a:pPr>
            <a:endParaRPr lang="en-US" sz="1000" dirty="0">
              <a:solidFill>
                <a:srgbClr val="FFFF00"/>
              </a:solidFill>
              <a:effectLst>
                <a:outerShdw blurRad="38100" dist="38100" dir="2700000" algn="tl">
                  <a:srgbClr val="000000">
                    <a:alpha val="43137"/>
                  </a:srgbClr>
                </a:outerShdw>
              </a:effectLst>
            </a:endParaRPr>
          </a:p>
          <a:p>
            <a:pPr marL="342900" indent="-342900">
              <a:buFont typeface="+mj-lt"/>
              <a:buAutoNum type="arabicPeriod"/>
            </a:pPr>
            <a:r>
              <a:rPr lang="en-US" sz="3200" dirty="0">
                <a:solidFill>
                  <a:srgbClr val="FFFF00"/>
                </a:solidFill>
                <a:effectLst>
                  <a:outerShdw blurRad="38100" dist="38100" dir="2700000" algn="tl">
                    <a:srgbClr val="000000">
                      <a:alpha val="43137"/>
                    </a:srgbClr>
                  </a:outerShdw>
                </a:effectLst>
              </a:rPr>
              <a:t> Man’s Ability to Obey (Nov. 24)</a:t>
            </a:r>
          </a:p>
          <a:p>
            <a:pPr marL="342900" indent="-342900">
              <a:buFont typeface="+mj-lt"/>
              <a:buAutoNum type="arabicPeriod"/>
            </a:pPr>
            <a:endParaRPr lang="en-US" sz="1000" dirty="0">
              <a:solidFill>
                <a:schemeClr val="bg1"/>
              </a:solidFill>
              <a:effectLst>
                <a:outerShdw blurRad="38100" dist="38100" dir="2700000" algn="tl">
                  <a:srgbClr val="000000">
                    <a:alpha val="43137"/>
                  </a:srgbClr>
                </a:outerShdw>
              </a:effectLst>
            </a:endParaRPr>
          </a:p>
          <a:p>
            <a:pPr marL="342900" indent="-342900">
              <a:buFont typeface="+mj-lt"/>
              <a:buAutoNum type="arabicPeriod"/>
            </a:pPr>
            <a:r>
              <a:rPr lang="en-US" sz="3200" dirty="0">
                <a:solidFill>
                  <a:schemeClr val="bg1"/>
                </a:solidFill>
                <a:effectLst>
                  <a:outerShdw blurRad="38100" dist="38100" dir="2700000" algn="tl">
                    <a:srgbClr val="000000">
                      <a:alpha val="43137"/>
                    </a:srgbClr>
                  </a:outerShdw>
                </a:effectLst>
              </a:rPr>
              <a:t> Are We Under Law? (Dec. 1)</a:t>
            </a:r>
          </a:p>
          <a:p>
            <a:pPr marL="342900" indent="-342900">
              <a:buFont typeface="+mj-lt"/>
              <a:buAutoNum type="arabicPeriod"/>
            </a:pPr>
            <a:endParaRPr lang="en-US" sz="1000" dirty="0">
              <a:solidFill>
                <a:schemeClr val="bg1"/>
              </a:solidFill>
              <a:effectLst>
                <a:outerShdw blurRad="38100" dist="38100" dir="2700000" algn="tl">
                  <a:srgbClr val="000000">
                    <a:alpha val="43137"/>
                  </a:srgbClr>
                </a:outerShdw>
              </a:effectLst>
            </a:endParaRPr>
          </a:p>
          <a:p>
            <a:pPr marL="342900" indent="-342900">
              <a:buFont typeface="+mj-lt"/>
              <a:buAutoNum type="arabicPeriod"/>
            </a:pPr>
            <a:r>
              <a:rPr lang="en-US" sz="3200" dirty="0">
                <a:solidFill>
                  <a:schemeClr val="bg1"/>
                </a:solidFill>
                <a:effectLst>
                  <a:outerShdw blurRad="38100" dist="38100" dir="2700000" algn="tl">
                    <a:srgbClr val="000000">
                      <a:alpha val="43137"/>
                    </a:srgbClr>
                  </a:outerShdw>
                </a:effectLst>
              </a:rPr>
              <a:t> Faith and Works (Dec. 8)</a:t>
            </a:r>
          </a:p>
          <a:p>
            <a:pPr marL="342900" indent="-342900">
              <a:buFont typeface="+mj-lt"/>
              <a:buAutoNum type="arabicPeriod"/>
            </a:pPr>
            <a:endParaRPr lang="en-US" sz="1000" dirty="0">
              <a:solidFill>
                <a:schemeClr val="bg1"/>
              </a:solidFill>
              <a:effectLst>
                <a:outerShdw blurRad="38100" dist="38100" dir="2700000" algn="tl">
                  <a:srgbClr val="000000">
                    <a:alpha val="43137"/>
                  </a:srgbClr>
                </a:outerShdw>
              </a:effectLst>
            </a:endParaRPr>
          </a:p>
          <a:p>
            <a:pPr marL="342900" indent="-342900">
              <a:buFont typeface="+mj-lt"/>
              <a:buAutoNum type="arabicPeriod"/>
            </a:pPr>
            <a:r>
              <a:rPr lang="en-US" sz="3200" dirty="0">
                <a:solidFill>
                  <a:schemeClr val="bg1"/>
                </a:solidFill>
                <a:effectLst>
                  <a:outerShdw blurRad="38100" dist="38100" dir="2700000" algn="tl">
                    <a:srgbClr val="000000">
                      <a:alpha val="43137"/>
                    </a:srgbClr>
                  </a:outerShdw>
                </a:effectLst>
              </a:rPr>
              <a:t> How the Sinner is Forgiven (Dec. 15)</a:t>
            </a:r>
          </a:p>
          <a:p>
            <a:pPr marL="342900" indent="-342900">
              <a:buFont typeface="+mj-lt"/>
              <a:buAutoNum type="arabicPeriod"/>
            </a:pPr>
            <a:endParaRPr lang="en-US" sz="1000" dirty="0">
              <a:solidFill>
                <a:schemeClr val="bg1"/>
              </a:solidFill>
              <a:effectLst>
                <a:outerShdw blurRad="38100" dist="38100" dir="2700000" algn="tl">
                  <a:srgbClr val="000000">
                    <a:alpha val="43137"/>
                  </a:srgbClr>
                </a:outerShdw>
              </a:effectLst>
            </a:endParaRPr>
          </a:p>
          <a:p>
            <a:pPr marL="342900" indent="-342900">
              <a:buFont typeface="+mj-lt"/>
              <a:buAutoNum type="arabicPeriod"/>
            </a:pPr>
            <a:r>
              <a:rPr lang="en-US" sz="3200" dirty="0">
                <a:solidFill>
                  <a:schemeClr val="bg1"/>
                </a:solidFill>
                <a:effectLst>
                  <a:outerShdw blurRad="38100" dist="38100" dir="2700000" algn="tl">
                    <a:srgbClr val="000000">
                      <a:alpha val="43137"/>
                    </a:srgbClr>
                  </a:outerShdw>
                </a:effectLst>
              </a:rPr>
              <a:t> Imputed Righteousness (Dec. 22)</a:t>
            </a:r>
          </a:p>
        </p:txBody>
      </p:sp>
    </p:spTree>
    <p:extLst>
      <p:ext uri="{BB962C8B-B14F-4D97-AF65-F5344CB8AC3E}">
        <p14:creationId xmlns:p14="http://schemas.microsoft.com/office/powerpoint/2010/main" val="34627691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696EDB-B65F-6341-9BD8-4F153BE4D53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FE1475A-9AF3-ADDC-DE77-4801B5A2B32B}"/>
              </a:ext>
            </a:extLst>
          </p:cNvPr>
          <p:cNvSpPr txBox="1"/>
          <p:nvPr/>
        </p:nvSpPr>
        <p:spPr>
          <a:xfrm>
            <a:off x="812800" y="367714"/>
            <a:ext cx="10535920" cy="646331"/>
          </a:xfrm>
          <a:prstGeom prst="rect">
            <a:avLst/>
          </a:prstGeom>
          <a:noFill/>
        </p:spPr>
        <p:txBody>
          <a:bodyPr wrap="square" rtlCol="0">
            <a:spAutoFit/>
          </a:bodyPr>
          <a:lstStyle/>
          <a:p>
            <a:pPr algn="ctr"/>
            <a:r>
              <a:rPr lang="en-US" sz="3600" dirty="0"/>
              <a:t>Does Man Have the Ability to Obey God’s Word?</a:t>
            </a:r>
          </a:p>
        </p:txBody>
      </p:sp>
      <p:sp>
        <p:nvSpPr>
          <p:cNvPr id="3" name="TextBox 2">
            <a:extLst>
              <a:ext uri="{FF2B5EF4-FFF2-40B4-BE49-F238E27FC236}">
                <a16:creationId xmlns:a16="http://schemas.microsoft.com/office/drawing/2014/main" id="{864EABE9-CFB1-190C-4B49-49439CA26C1A}"/>
              </a:ext>
            </a:extLst>
          </p:cNvPr>
          <p:cNvSpPr txBox="1"/>
          <p:nvPr/>
        </p:nvSpPr>
        <p:spPr>
          <a:xfrm>
            <a:off x="629920" y="1257669"/>
            <a:ext cx="11348720" cy="5262979"/>
          </a:xfrm>
          <a:prstGeom prst="rect">
            <a:avLst/>
          </a:prstGeom>
          <a:noFill/>
        </p:spPr>
        <p:txBody>
          <a:bodyPr wrap="square" rtlCol="0">
            <a:spAutoFit/>
          </a:bodyPr>
          <a:lstStyle/>
          <a:p>
            <a:pPr marL="342900" indent="-342900">
              <a:buFont typeface="Wingdings" panose="05000000000000000000" pitchFamily="2" charset="2"/>
              <a:buChar char="ü"/>
            </a:pPr>
            <a:r>
              <a:rPr lang="en-US" sz="2800" b="1" dirty="0"/>
              <a:t>Why ask such a question</a:t>
            </a:r>
            <a:r>
              <a:rPr lang="en-US" sz="2800" dirty="0"/>
              <a:t>?</a:t>
            </a:r>
          </a:p>
          <a:p>
            <a:pPr marL="342900" indent="-342900">
              <a:buFont typeface="Wingdings" panose="05000000000000000000" pitchFamily="2" charset="2"/>
              <a:buChar char="ü"/>
            </a:pPr>
            <a:endParaRPr lang="en-US" sz="800" dirty="0"/>
          </a:p>
          <a:p>
            <a:pPr marL="342900" indent="-342900">
              <a:buFont typeface="Wingdings" panose="05000000000000000000" pitchFamily="2" charset="2"/>
              <a:buChar char="ü"/>
            </a:pPr>
            <a:r>
              <a:rPr lang="en-US" sz="2800" b="1" dirty="0"/>
              <a:t>If you could be convinced that you are not totally capable of living right – would it make a difference</a:t>
            </a:r>
            <a:r>
              <a:rPr lang="en-US" sz="2800" dirty="0"/>
              <a:t>?</a:t>
            </a:r>
          </a:p>
          <a:p>
            <a:pPr marL="914400" lvl="1" indent="-457200">
              <a:buFont typeface="Wingdings" panose="05000000000000000000" pitchFamily="2" charset="2"/>
              <a:buChar char="§"/>
            </a:pPr>
            <a:r>
              <a:rPr lang="en-US" sz="2400" i="1" dirty="0"/>
              <a:t>That you cannot help but sin?</a:t>
            </a:r>
          </a:p>
          <a:p>
            <a:pPr marL="914400" lvl="1" indent="-457200">
              <a:buFont typeface="Wingdings" panose="05000000000000000000" pitchFamily="2" charset="2"/>
              <a:buChar char="§"/>
            </a:pPr>
            <a:r>
              <a:rPr lang="en-US" sz="2400" i="1" dirty="0"/>
              <a:t>That you cannot understand God’s revelation without divine intervention?</a:t>
            </a:r>
          </a:p>
          <a:p>
            <a:pPr marL="914400" lvl="1" indent="-457200">
              <a:buFont typeface="Wingdings" panose="05000000000000000000" pitchFamily="2" charset="2"/>
              <a:buChar char="§"/>
            </a:pPr>
            <a:r>
              <a:rPr lang="en-US" sz="2400" i="1" dirty="0"/>
              <a:t>That you cannot do what God commands without God acting?</a:t>
            </a:r>
          </a:p>
          <a:p>
            <a:pPr marL="914400" lvl="1" indent="-457200">
              <a:buFont typeface="Wingdings" panose="05000000000000000000" pitchFamily="2" charset="2"/>
              <a:buChar char="§"/>
            </a:pPr>
            <a:endParaRPr lang="en-US" sz="800" i="1" dirty="0"/>
          </a:p>
          <a:p>
            <a:pPr marL="457200" indent="-457200">
              <a:buFont typeface="Wingdings" panose="05000000000000000000" pitchFamily="2" charset="2"/>
              <a:buChar char="ü"/>
            </a:pPr>
            <a:r>
              <a:rPr lang="en-US" sz="2800" b="1" dirty="0"/>
              <a:t>Absolutely would</a:t>
            </a:r>
            <a:r>
              <a:rPr lang="en-US" sz="2800" dirty="0"/>
              <a:t>!</a:t>
            </a:r>
          </a:p>
          <a:p>
            <a:pPr marL="914400" lvl="1" indent="-457200">
              <a:buFont typeface="Wingdings" panose="05000000000000000000" pitchFamily="2" charset="2"/>
              <a:buChar char="§"/>
            </a:pPr>
            <a:r>
              <a:rPr lang="en-US" sz="2400" i="1" dirty="0"/>
              <a:t>That puts all responsibility on God!</a:t>
            </a:r>
          </a:p>
          <a:p>
            <a:pPr marL="914400" lvl="1" indent="-457200">
              <a:buFont typeface="Wingdings" panose="05000000000000000000" pitchFamily="2" charset="2"/>
              <a:buChar char="§"/>
            </a:pPr>
            <a:r>
              <a:rPr lang="en-US" sz="2400" i="1" dirty="0"/>
              <a:t>If you sin, you can’t really help it!</a:t>
            </a:r>
          </a:p>
          <a:p>
            <a:pPr marL="914400" lvl="1" indent="-457200">
              <a:buFont typeface="Wingdings" panose="05000000000000000000" pitchFamily="2" charset="2"/>
              <a:buChar char="§"/>
            </a:pPr>
            <a:r>
              <a:rPr lang="en-US" sz="2400" i="1" dirty="0"/>
              <a:t>Know you can’t really do all God says – can’t measure up!</a:t>
            </a:r>
          </a:p>
          <a:p>
            <a:pPr marL="914400" lvl="1" indent="-457200">
              <a:buFont typeface="Wingdings" panose="05000000000000000000" pitchFamily="2" charset="2"/>
              <a:buChar char="§"/>
            </a:pPr>
            <a:endParaRPr lang="en-US" sz="800" i="1" dirty="0"/>
          </a:p>
          <a:p>
            <a:pPr marL="457200" indent="-457200">
              <a:buFont typeface="Wingdings" panose="05000000000000000000" pitchFamily="2" charset="2"/>
              <a:buChar char="ü"/>
            </a:pPr>
            <a:r>
              <a:rPr lang="en-US" sz="2800" b="1" dirty="0"/>
              <a:t>Concept is taught today – that man doesn’t have the ability to obey God</a:t>
            </a:r>
            <a:r>
              <a:rPr lang="en-US" sz="2800" dirty="0"/>
              <a:t> </a:t>
            </a:r>
            <a:r>
              <a:rPr lang="en-US" sz="2800" i="1" dirty="0"/>
              <a:t>(in denominations &amp; among some brethren)</a:t>
            </a:r>
          </a:p>
        </p:txBody>
      </p:sp>
    </p:spTree>
    <p:extLst>
      <p:ext uri="{BB962C8B-B14F-4D97-AF65-F5344CB8AC3E}">
        <p14:creationId xmlns:p14="http://schemas.microsoft.com/office/powerpoint/2010/main" val="15047962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1000"/>
                                        <p:tgtEl>
                                          <p:spTgt spid="3">
                                            <p:txEl>
                                              <p:pRg st="7" end="7"/>
                                            </p:txEl>
                                          </p:spTgt>
                                        </p:tgtEl>
                                      </p:cBhvr>
                                    </p:animEffect>
                                    <p:anim calcmode="lin" valueType="num">
                                      <p:cBhvr>
                                        <p:cTn id="4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Effect transition="in" filter="fade">
                                      <p:cBhvr>
                                        <p:cTn id="49" dur="1000"/>
                                        <p:tgtEl>
                                          <p:spTgt spid="3">
                                            <p:txEl>
                                              <p:pRg st="8" end="8"/>
                                            </p:txEl>
                                          </p:spTgt>
                                        </p:tgtEl>
                                      </p:cBhvr>
                                    </p:animEffect>
                                    <p:anim calcmode="lin" valueType="num">
                                      <p:cBhvr>
                                        <p:cTn id="50"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9" end="9"/>
                                            </p:txEl>
                                          </p:spTgt>
                                        </p:tgtEl>
                                        <p:attrNameLst>
                                          <p:attrName>style.visibility</p:attrName>
                                        </p:attrNameLst>
                                      </p:cBhvr>
                                      <p:to>
                                        <p:strVal val="visible"/>
                                      </p:to>
                                    </p:set>
                                    <p:animEffect transition="in" filter="fade">
                                      <p:cBhvr>
                                        <p:cTn id="56" dur="1000"/>
                                        <p:tgtEl>
                                          <p:spTgt spid="3">
                                            <p:txEl>
                                              <p:pRg st="9" end="9"/>
                                            </p:txEl>
                                          </p:spTgt>
                                        </p:tgtEl>
                                      </p:cBhvr>
                                    </p:animEffect>
                                    <p:anim calcmode="lin" valueType="num">
                                      <p:cBhvr>
                                        <p:cTn id="57"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10" end="10"/>
                                            </p:txEl>
                                          </p:spTgt>
                                        </p:tgtEl>
                                        <p:attrNameLst>
                                          <p:attrName>style.visibility</p:attrName>
                                        </p:attrNameLst>
                                      </p:cBhvr>
                                      <p:to>
                                        <p:strVal val="visible"/>
                                      </p:to>
                                    </p:set>
                                    <p:animEffect transition="in" filter="fade">
                                      <p:cBhvr>
                                        <p:cTn id="63" dur="1000"/>
                                        <p:tgtEl>
                                          <p:spTgt spid="3">
                                            <p:txEl>
                                              <p:pRg st="10" end="10"/>
                                            </p:txEl>
                                          </p:spTgt>
                                        </p:tgtEl>
                                      </p:cBhvr>
                                    </p:animEffect>
                                    <p:anim calcmode="lin" valueType="num">
                                      <p:cBhvr>
                                        <p:cTn id="64"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3">
                                            <p:txEl>
                                              <p:pRg st="12" end="12"/>
                                            </p:txEl>
                                          </p:spTgt>
                                        </p:tgtEl>
                                        <p:attrNameLst>
                                          <p:attrName>style.visibility</p:attrName>
                                        </p:attrNameLst>
                                      </p:cBhvr>
                                      <p:to>
                                        <p:strVal val="visible"/>
                                      </p:to>
                                    </p:set>
                                    <p:animEffect transition="in" filter="fade">
                                      <p:cBhvr>
                                        <p:cTn id="70" dur="1000"/>
                                        <p:tgtEl>
                                          <p:spTgt spid="3">
                                            <p:txEl>
                                              <p:pRg st="12" end="12"/>
                                            </p:txEl>
                                          </p:spTgt>
                                        </p:tgtEl>
                                      </p:cBhvr>
                                    </p:animEffect>
                                    <p:anim calcmode="lin" valueType="num">
                                      <p:cBhvr>
                                        <p:cTn id="71"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72" dur="10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956AE9-11DA-E9EF-2FFA-D0830975091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9FCA54B7-5705-381E-78F2-1378A361AB11}"/>
              </a:ext>
            </a:extLst>
          </p:cNvPr>
          <p:cNvSpPr txBox="1"/>
          <p:nvPr/>
        </p:nvSpPr>
        <p:spPr>
          <a:xfrm>
            <a:off x="4815840" y="914400"/>
            <a:ext cx="7223760" cy="1323439"/>
          </a:xfrm>
          <a:prstGeom prst="rect">
            <a:avLst/>
          </a:prstGeom>
          <a:noFill/>
        </p:spPr>
        <p:txBody>
          <a:bodyPr wrap="square" rtlCol="0">
            <a:spAutoFit/>
          </a:bodyPr>
          <a:lstStyle/>
          <a:p>
            <a:pPr marL="400050" indent="-400050">
              <a:buFont typeface="+mj-lt"/>
              <a:buAutoNum type="romanUcPeriod"/>
            </a:pPr>
            <a:r>
              <a:rPr lang="en-US" sz="4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The Erroneous Concept: </a:t>
            </a:r>
            <a:r>
              <a:rPr lang="en-US" sz="4000" i="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Man is unable to obey</a:t>
            </a:r>
            <a:endParaRPr lang="en-US" sz="1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p:txBody>
      </p:sp>
      <p:sp>
        <p:nvSpPr>
          <p:cNvPr id="2" name="TextBox 1">
            <a:extLst>
              <a:ext uri="{FF2B5EF4-FFF2-40B4-BE49-F238E27FC236}">
                <a16:creationId xmlns:a16="http://schemas.microsoft.com/office/drawing/2014/main" id="{0779EEC7-E809-9261-54D6-5AB628C6637F}"/>
              </a:ext>
            </a:extLst>
          </p:cNvPr>
          <p:cNvSpPr txBox="1"/>
          <p:nvPr/>
        </p:nvSpPr>
        <p:spPr>
          <a:xfrm>
            <a:off x="365760" y="3749040"/>
            <a:ext cx="3373120" cy="2585323"/>
          </a:xfrm>
          <a:prstGeom prst="rect">
            <a:avLst/>
          </a:prstGeom>
          <a:noFill/>
        </p:spPr>
        <p:txBody>
          <a:bodyPr wrap="square" rtlCol="0">
            <a:spAutoFit/>
          </a:bodyPr>
          <a:lstStyle/>
          <a:p>
            <a:pPr algn="ctr"/>
            <a:r>
              <a:rPr lang="en-US" sz="5400" dirty="0">
                <a:solidFill>
                  <a:srgbClr val="FFFFCC"/>
                </a:solidFill>
                <a:latin typeface="Dreaming Outloud Pro" panose="03050502040302030504" pitchFamily="66" charset="0"/>
                <a:cs typeface="Dreaming Outloud Pro" panose="03050502040302030504" pitchFamily="66" charset="0"/>
              </a:rPr>
              <a:t>Man’s</a:t>
            </a:r>
          </a:p>
          <a:p>
            <a:pPr algn="ctr"/>
            <a:r>
              <a:rPr lang="en-US" sz="5400" dirty="0">
                <a:solidFill>
                  <a:srgbClr val="FFFFCC"/>
                </a:solidFill>
                <a:latin typeface="Dreaming Outloud Pro" panose="03050502040302030504" pitchFamily="66" charset="0"/>
                <a:cs typeface="Dreaming Outloud Pro" panose="03050502040302030504" pitchFamily="66" charset="0"/>
              </a:rPr>
              <a:t>Ability</a:t>
            </a:r>
          </a:p>
          <a:p>
            <a:pPr algn="ctr"/>
            <a:r>
              <a:rPr lang="en-US" sz="5400" dirty="0">
                <a:solidFill>
                  <a:srgbClr val="FFFFCC"/>
                </a:solidFill>
                <a:latin typeface="Dreaming Outloud Pro" panose="03050502040302030504" pitchFamily="66" charset="0"/>
                <a:cs typeface="Dreaming Outloud Pro" panose="03050502040302030504" pitchFamily="66" charset="0"/>
              </a:rPr>
              <a:t>to Obey</a:t>
            </a:r>
          </a:p>
        </p:txBody>
      </p:sp>
      <p:sp>
        <p:nvSpPr>
          <p:cNvPr id="3" name="TextBox 2">
            <a:extLst>
              <a:ext uri="{FF2B5EF4-FFF2-40B4-BE49-F238E27FC236}">
                <a16:creationId xmlns:a16="http://schemas.microsoft.com/office/drawing/2014/main" id="{E3B691AC-3666-A433-71C3-AE83BA1A1A06}"/>
              </a:ext>
            </a:extLst>
          </p:cNvPr>
          <p:cNvSpPr txBox="1"/>
          <p:nvPr/>
        </p:nvSpPr>
        <p:spPr>
          <a:xfrm>
            <a:off x="4805680" y="883920"/>
            <a:ext cx="7223760" cy="1323439"/>
          </a:xfrm>
          <a:prstGeom prst="rect">
            <a:avLst/>
          </a:prstGeom>
          <a:noFill/>
        </p:spPr>
        <p:txBody>
          <a:bodyPr wrap="square" rtlCol="0">
            <a:spAutoFit/>
          </a:bodyPr>
          <a:lstStyle/>
          <a:p>
            <a:pPr marL="400050" indent="-400050">
              <a:buFont typeface="+mj-lt"/>
              <a:buAutoNum type="romanUcPeriod"/>
            </a:pPr>
            <a:r>
              <a:rPr lang="en-US" sz="4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The Erroneous Concept: </a:t>
            </a:r>
            <a:r>
              <a:rPr lang="en-US" sz="4000" i="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Man is unable to obey</a:t>
            </a:r>
            <a:endParaRPr lang="en-US" sz="1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p:txBody>
      </p:sp>
    </p:spTree>
    <p:extLst>
      <p:ext uri="{BB962C8B-B14F-4D97-AF65-F5344CB8AC3E}">
        <p14:creationId xmlns:p14="http://schemas.microsoft.com/office/powerpoint/2010/main" val="26941479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right)">
                                      <p:cBhvr>
                                        <p:cTn id="10" dur="2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C8B1B29-636D-8CC0-0CD9-DD348135D3FD}"/>
              </a:ext>
            </a:extLst>
          </p:cNvPr>
          <p:cNvSpPr txBox="1"/>
          <p:nvPr/>
        </p:nvSpPr>
        <p:spPr>
          <a:xfrm>
            <a:off x="365760" y="2072640"/>
            <a:ext cx="11541760" cy="3785652"/>
          </a:xfrm>
          <a:prstGeom prst="rect">
            <a:avLst/>
          </a:prstGeom>
          <a:noFill/>
        </p:spPr>
        <p:txBody>
          <a:bodyPr wrap="square" rtlCol="0">
            <a:spAutoFit/>
          </a:bodyPr>
          <a:lstStyle/>
          <a:p>
            <a:pPr marL="457200" indent="-457200">
              <a:buFont typeface="+mj-lt"/>
              <a:buAutoNum type="alphaUcPeriod"/>
            </a:pPr>
            <a:r>
              <a:rPr lang="en-US" sz="2400" b="1" dirty="0"/>
              <a:t>Classic Calvinism (whole system)</a:t>
            </a:r>
          </a:p>
          <a:p>
            <a:pPr marL="914400" lvl="1" indent="-457200">
              <a:buFont typeface="+mj-lt"/>
              <a:buAutoNum type="arabicPeriod"/>
            </a:pPr>
            <a:r>
              <a:rPr lang="en-US" sz="2400" i="1" dirty="0"/>
              <a:t>When Adam sinned, man lost his fee will (ability to choose)</a:t>
            </a:r>
          </a:p>
          <a:p>
            <a:pPr marL="914400" lvl="1" indent="-457200">
              <a:buFont typeface="+mj-lt"/>
              <a:buAutoNum type="arabicPeriod"/>
            </a:pPr>
            <a:r>
              <a:rPr lang="en-US" sz="2400" i="1" dirty="0"/>
              <a:t>After Adam, all men are totally depraved (unable to do any good)</a:t>
            </a:r>
          </a:p>
          <a:p>
            <a:pPr marL="914400" lvl="1" indent="-457200">
              <a:buFont typeface="+mj-lt"/>
              <a:buAutoNum type="arabicPeriod"/>
            </a:pPr>
            <a:r>
              <a:rPr lang="en-US" sz="2400" i="1" dirty="0"/>
              <a:t>Thus, man has a corrupt nature:</a:t>
            </a:r>
          </a:p>
          <a:p>
            <a:pPr marL="1371600" lvl="2" indent="-457200">
              <a:buFont typeface="Arial" panose="020B0604020202020204" pitchFamily="34" charset="0"/>
              <a:buChar char="•"/>
            </a:pPr>
            <a:r>
              <a:rPr lang="en-US" sz="2400" dirty="0"/>
              <a:t>Unable to resist sin</a:t>
            </a:r>
          </a:p>
          <a:p>
            <a:pPr marL="1371600" lvl="2" indent="-457200">
              <a:buFont typeface="Arial" panose="020B0604020202020204" pitchFamily="34" charset="0"/>
              <a:buChar char="•"/>
            </a:pPr>
            <a:r>
              <a:rPr lang="en-US" sz="2400" dirty="0"/>
              <a:t>Not capable of believing</a:t>
            </a:r>
          </a:p>
          <a:p>
            <a:pPr marL="1371600" lvl="2" indent="-457200">
              <a:buFont typeface="Arial" panose="020B0604020202020204" pitchFamily="34" charset="0"/>
              <a:buChar char="•"/>
            </a:pPr>
            <a:r>
              <a:rPr lang="en-US" sz="2400" dirty="0"/>
              <a:t>Cannot obey any commands</a:t>
            </a:r>
          </a:p>
          <a:p>
            <a:pPr marL="914400" lvl="1" indent="-457200">
              <a:buFont typeface="+mj-lt"/>
              <a:buAutoNum type="arabicPeriod"/>
            </a:pPr>
            <a:r>
              <a:rPr lang="en-US" sz="2400" i="1" dirty="0"/>
              <a:t>Only way man can respond is with direct operation of the Holy Spirit (irresistible grace)</a:t>
            </a:r>
          </a:p>
          <a:p>
            <a:pPr marL="914400" lvl="1" indent="-457200">
              <a:buFont typeface="+mj-lt"/>
              <a:buAutoNum type="arabicPeriod"/>
            </a:pPr>
            <a:r>
              <a:rPr lang="en-US" sz="2400" i="1" dirty="0"/>
              <a:t>Thus, must have a plan of pardon that is without obedience</a:t>
            </a:r>
          </a:p>
        </p:txBody>
      </p:sp>
      <p:sp>
        <p:nvSpPr>
          <p:cNvPr id="2" name="TextBox 1">
            <a:extLst>
              <a:ext uri="{FF2B5EF4-FFF2-40B4-BE49-F238E27FC236}">
                <a16:creationId xmlns:a16="http://schemas.microsoft.com/office/drawing/2014/main" id="{7893C2DE-9B49-72DD-0C5C-5DFAE9096112}"/>
              </a:ext>
            </a:extLst>
          </p:cNvPr>
          <p:cNvSpPr txBox="1"/>
          <p:nvPr/>
        </p:nvSpPr>
        <p:spPr>
          <a:xfrm>
            <a:off x="3271520" y="375920"/>
            <a:ext cx="7223760" cy="1323439"/>
          </a:xfrm>
          <a:prstGeom prst="rect">
            <a:avLst/>
          </a:prstGeom>
          <a:noFill/>
        </p:spPr>
        <p:txBody>
          <a:bodyPr wrap="square" rtlCol="0">
            <a:spAutoFit/>
          </a:bodyPr>
          <a:lstStyle/>
          <a:p>
            <a:pPr marL="400050" indent="-400050" algn="ctr">
              <a:buFont typeface="+mj-lt"/>
              <a:buAutoNum type="romanUcPeriod"/>
            </a:pPr>
            <a:r>
              <a:rPr lang="en-US" sz="4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The Erroneous Concept: </a:t>
            </a:r>
            <a:r>
              <a:rPr lang="en-US" sz="4000" i="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Man is unable to obey</a:t>
            </a:r>
            <a:endParaRPr lang="en-US" sz="1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p:txBody>
      </p:sp>
      <p:sp>
        <p:nvSpPr>
          <p:cNvPr id="6" name="TextBox 5">
            <a:extLst>
              <a:ext uri="{FF2B5EF4-FFF2-40B4-BE49-F238E27FC236}">
                <a16:creationId xmlns:a16="http://schemas.microsoft.com/office/drawing/2014/main" id="{8B0D3626-CCF7-3FA7-E77C-6752B1238C11}"/>
              </a:ext>
            </a:extLst>
          </p:cNvPr>
          <p:cNvSpPr txBox="1"/>
          <p:nvPr/>
        </p:nvSpPr>
        <p:spPr>
          <a:xfrm>
            <a:off x="3251200" y="355600"/>
            <a:ext cx="7223760" cy="1323439"/>
          </a:xfrm>
          <a:prstGeom prst="rect">
            <a:avLst/>
          </a:prstGeom>
          <a:noFill/>
        </p:spPr>
        <p:txBody>
          <a:bodyPr wrap="square" rtlCol="0">
            <a:spAutoFit/>
          </a:bodyPr>
          <a:lstStyle/>
          <a:p>
            <a:pPr marL="400050" indent="-400050" algn="ctr">
              <a:buFont typeface="+mj-lt"/>
              <a:buAutoNum type="romanUcPeriod"/>
            </a:pPr>
            <a:r>
              <a:rPr lang="en-US" sz="4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The Erroneous Concept: </a:t>
            </a:r>
            <a:r>
              <a:rPr lang="en-US" sz="4000" i="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Man is unable to obey</a:t>
            </a:r>
            <a:endParaRPr lang="en-US" sz="1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p:txBody>
      </p:sp>
    </p:spTree>
    <p:extLst>
      <p:ext uri="{BB962C8B-B14F-4D97-AF65-F5344CB8AC3E}">
        <p14:creationId xmlns:p14="http://schemas.microsoft.com/office/powerpoint/2010/main" val="31312222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fade">
                                      <p:cBhvr>
                                        <p:cTn id="42" dur="1000"/>
                                        <p:tgtEl>
                                          <p:spTgt spid="4">
                                            <p:txEl>
                                              <p:pRg st="6" end="6"/>
                                            </p:txEl>
                                          </p:spTgt>
                                        </p:tgtEl>
                                      </p:cBhvr>
                                    </p:animEffect>
                                    <p:anim calcmode="lin" valueType="num">
                                      <p:cBhvr>
                                        <p:cTn id="43"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4">
                                            <p:txEl>
                                              <p:pRg st="7" end="7"/>
                                            </p:txEl>
                                          </p:spTgt>
                                        </p:tgtEl>
                                        <p:attrNameLst>
                                          <p:attrName>style.visibility</p:attrName>
                                        </p:attrNameLst>
                                      </p:cBhvr>
                                      <p:to>
                                        <p:strVal val="visible"/>
                                      </p:to>
                                    </p:set>
                                    <p:animEffect transition="in" filter="fade">
                                      <p:cBhvr>
                                        <p:cTn id="49" dur="1000"/>
                                        <p:tgtEl>
                                          <p:spTgt spid="4">
                                            <p:txEl>
                                              <p:pRg st="7" end="7"/>
                                            </p:txEl>
                                          </p:spTgt>
                                        </p:tgtEl>
                                      </p:cBhvr>
                                    </p:animEffect>
                                    <p:anim calcmode="lin" valueType="num">
                                      <p:cBhvr>
                                        <p:cTn id="50"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4">
                                            <p:txEl>
                                              <p:pRg st="8" end="8"/>
                                            </p:txEl>
                                          </p:spTgt>
                                        </p:tgtEl>
                                        <p:attrNameLst>
                                          <p:attrName>style.visibility</p:attrName>
                                        </p:attrNameLst>
                                      </p:cBhvr>
                                      <p:to>
                                        <p:strVal val="visible"/>
                                      </p:to>
                                    </p:set>
                                    <p:animEffect transition="in" filter="fade">
                                      <p:cBhvr>
                                        <p:cTn id="56" dur="1000"/>
                                        <p:tgtEl>
                                          <p:spTgt spid="4">
                                            <p:txEl>
                                              <p:pRg st="8" end="8"/>
                                            </p:txEl>
                                          </p:spTgt>
                                        </p:tgtEl>
                                      </p:cBhvr>
                                    </p:animEffect>
                                    <p:anim calcmode="lin" valueType="num">
                                      <p:cBhvr>
                                        <p:cTn id="57"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5C1EFA-51C7-F881-05AE-BFE39E1982B6}"/>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7FF8FBC8-E90C-ACF8-C1CF-ADD150092A7A}"/>
              </a:ext>
            </a:extLst>
          </p:cNvPr>
          <p:cNvSpPr txBox="1"/>
          <p:nvPr/>
        </p:nvSpPr>
        <p:spPr>
          <a:xfrm>
            <a:off x="365760" y="2072640"/>
            <a:ext cx="11541760" cy="4308872"/>
          </a:xfrm>
          <a:prstGeom prst="rect">
            <a:avLst/>
          </a:prstGeom>
          <a:noFill/>
        </p:spPr>
        <p:txBody>
          <a:bodyPr wrap="square" rtlCol="0">
            <a:spAutoFit/>
          </a:bodyPr>
          <a:lstStyle/>
          <a:p>
            <a:pPr marL="457200" indent="-457200">
              <a:buFont typeface="+mj-lt"/>
              <a:buAutoNum type="alphaUcPeriod"/>
            </a:pPr>
            <a:r>
              <a:rPr lang="en-US" sz="2400" b="1" dirty="0"/>
              <a:t>Classic Calvinism (whole system)</a:t>
            </a:r>
          </a:p>
          <a:p>
            <a:pPr marL="457200" indent="-457200">
              <a:buFont typeface="+mj-lt"/>
              <a:buAutoNum type="alphaUcPeriod"/>
            </a:pPr>
            <a:endParaRPr lang="en-US" sz="1000" b="1" dirty="0"/>
          </a:p>
          <a:p>
            <a:pPr marL="457200" indent="-457200">
              <a:buFont typeface="+mj-lt"/>
              <a:buAutoNum type="alphaUcPeriod"/>
            </a:pPr>
            <a:r>
              <a:rPr lang="en-US" sz="2400" b="1" dirty="0"/>
              <a:t>Neo-Calvinism or soft-Calvinism (a portion of the system)</a:t>
            </a:r>
          </a:p>
          <a:p>
            <a:pPr marL="914400" lvl="1" indent="-457200">
              <a:buFont typeface="+mj-lt"/>
              <a:buAutoNum type="arabicPeriod"/>
            </a:pPr>
            <a:r>
              <a:rPr lang="en-US" sz="2400" i="1" dirty="0"/>
              <a:t>To charge some of our brethren with teaching “Calvinistic ideas” is not to charge them with accepting Classic Calvinism</a:t>
            </a:r>
          </a:p>
          <a:p>
            <a:pPr marL="914400" lvl="1" indent="-457200">
              <a:buFont typeface="+mj-lt"/>
              <a:buAutoNum type="arabicPeriod"/>
            </a:pPr>
            <a:r>
              <a:rPr lang="en-US" sz="2400" i="1" dirty="0"/>
              <a:t>The continuous cleansing concept – holds to some Calvinistic concepts</a:t>
            </a:r>
          </a:p>
          <a:p>
            <a:pPr marL="1371600" lvl="2" indent="-457200">
              <a:buFont typeface="+mj-lt"/>
              <a:buAutoNum type="alphaLcPeriod"/>
            </a:pPr>
            <a:r>
              <a:rPr lang="en-US" sz="2400" dirty="0"/>
              <a:t>Christian is sinning all the time – can’t help it</a:t>
            </a:r>
          </a:p>
          <a:p>
            <a:pPr marL="1371600" lvl="2" indent="-457200">
              <a:buFont typeface="+mj-lt"/>
              <a:buAutoNum type="alphaLcPeriod"/>
            </a:pPr>
            <a:r>
              <a:rPr lang="en-US" sz="2400" dirty="0"/>
              <a:t>Cleansing is automatic and continuous</a:t>
            </a:r>
          </a:p>
          <a:p>
            <a:pPr marL="914400" lvl="1" indent="-457200">
              <a:buFont typeface="+mj-lt"/>
              <a:buAutoNum type="arabicPeriod"/>
            </a:pPr>
            <a:r>
              <a:rPr lang="en-US" sz="2400" i="1" dirty="0"/>
              <a:t>Some believe the righteousness of Christ is transferred to us – imputed </a:t>
            </a:r>
          </a:p>
          <a:p>
            <a:pPr marL="914400" lvl="1" indent="-457200">
              <a:buFont typeface="+mj-lt"/>
              <a:buAutoNum type="arabicPeriod"/>
            </a:pPr>
            <a:r>
              <a:rPr lang="en-US" sz="2400" i="1" dirty="0"/>
              <a:t>These concepts are based on idea that man is unable to:</a:t>
            </a:r>
          </a:p>
          <a:p>
            <a:pPr marL="1371600" lvl="2" indent="-457200">
              <a:buFont typeface="+mj-lt"/>
              <a:buAutoNum type="alphaLcPeriod"/>
            </a:pPr>
            <a:r>
              <a:rPr lang="en-US" sz="2400" dirty="0"/>
              <a:t>Resist sin</a:t>
            </a:r>
          </a:p>
          <a:p>
            <a:pPr marL="1371600" lvl="2" indent="-457200">
              <a:buFont typeface="+mj-lt"/>
              <a:buAutoNum type="alphaLcPeriod"/>
            </a:pPr>
            <a:r>
              <a:rPr lang="en-US" sz="2400" dirty="0"/>
              <a:t>Obey the commands of God</a:t>
            </a:r>
          </a:p>
        </p:txBody>
      </p:sp>
      <p:sp>
        <p:nvSpPr>
          <p:cNvPr id="2" name="TextBox 1">
            <a:extLst>
              <a:ext uri="{FF2B5EF4-FFF2-40B4-BE49-F238E27FC236}">
                <a16:creationId xmlns:a16="http://schemas.microsoft.com/office/drawing/2014/main" id="{D619C78F-C0F7-B3C8-60FC-5F0CD95ED1EC}"/>
              </a:ext>
            </a:extLst>
          </p:cNvPr>
          <p:cNvSpPr txBox="1"/>
          <p:nvPr/>
        </p:nvSpPr>
        <p:spPr>
          <a:xfrm>
            <a:off x="3271520" y="375920"/>
            <a:ext cx="7223760" cy="1323439"/>
          </a:xfrm>
          <a:prstGeom prst="rect">
            <a:avLst/>
          </a:prstGeom>
          <a:noFill/>
        </p:spPr>
        <p:txBody>
          <a:bodyPr wrap="square" rtlCol="0">
            <a:spAutoFit/>
          </a:bodyPr>
          <a:lstStyle/>
          <a:p>
            <a:pPr marL="400050" indent="-400050" algn="ctr">
              <a:buFont typeface="+mj-lt"/>
              <a:buAutoNum type="romanUcPeriod"/>
            </a:pPr>
            <a:r>
              <a:rPr lang="en-US" sz="4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The Erroneous Concept: </a:t>
            </a:r>
            <a:r>
              <a:rPr lang="en-US" sz="4000" i="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Man is unable to obey</a:t>
            </a:r>
            <a:endParaRPr lang="en-US" sz="1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p:txBody>
      </p:sp>
      <p:sp>
        <p:nvSpPr>
          <p:cNvPr id="6" name="TextBox 5">
            <a:extLst>
              <a:ext uri="{FF2B5EF4-FFF2-40B4-BE49-F238E27FC236}">
                <a16:creationId xmlns:a16="http://schemas.microsoft.com/office/drawing/2014/main" id="{E3A6D578-166D-E712-6C69-B3C4D43432FD}"/>
              </a:ext>
            </a:extLst>
          </p:cNvPr>
          <p:cNvSpPr txBox="1"/>
          <p:nvPr/>
        </p:nvSpPr>
        <p:spPr>
          <a:xfrm>
            <a:off x="3251200" y="355600"/>
            <a:ext cx="7223760" cy="1323439"/>
          </a:xfrm>
          <a:prstGeom prst="rect">
            <a:avLst/>
          </a:prstGeom>
          <a:noFill/>
        </p:spPr>
        <p:txBody>
          <a:bodyPr wrap="square" rtlCol="0">
            <a:spAutoFit/>
          </a:bodyPr>
          <a:lstStyle/>
          <a:p>
            <a:pPr marL="400050" indent="-400050" algn="ctr">
              <a:buFont typeface="+mj-lt"/>
              <a:buAutoNum type="romanUcPeriod"/>
            </a:pPr>
            <a:r>
              <a:rPr lang="en-US" sz="4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The Erroneous Concept: </a:t>
            </a:r>
            <a:r>
              <a:rPr lang="en-US" sz="4000" i="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Man is unable to obey</a:t>
            </a:r>
            <a:endParaRPr lang="en-US" sz="1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p:txBody>
      </p:sp>
    </p:spTree>
    <p:extLst>
      <p:ext uri="{BB962C8B-B14F-4D97-AF65-F5344CB8AC3E}">
        <p14:creationId xmlns:p14="http://schemas.microsoft.com/office/powerpoint/2010/main" val="23552411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Effect transition="in" filter="fade">
                                      <p:cBhvr>
                                        <p:cTn id="21" dur="1000"/>
                                        <p:tgtEl>
                                          <p:spTgt spid="4">
                                            <p:txEl>
                                              <p:pRg st="5" end="5"/>
                                            </p:txEl>
                                          </p:spTgt>
                                        </p:tgtEl>
                                      </p:cBhvr>
                                    </p:animEffect>
                                    <p:anim calcmode="lin" valueType="num">
                                      <p:cBhvr>
                                        <p:cTn id="22"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Effect transition="in" filter="fade">
                                      <p:cBhvr>
                                        <p:cTn id="28" dur="1000"/>
                                        <p:tgtEl>
                                          <p:spTgt spid="4">
                                            <p:txEl>
                                              <p:pRg st="6" end="6"/>
                                            </p:txEl>
                                          </p:spTgt>
                                        </p:tgtEl>
                                      </p:cBhvr>
                                    </p:animEffect>
                                    <p:anim calcmode="lin" valueType="num">
                                      <p:cBhvr>
                                        <p:cTn id="29"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animEffect transition="in" filter="fade">
                                      <p:cBhvr>
                                        <p:cTn id="35" dur="1000"/>
                                        <p:tgtEl>
                                          <p:spTgt spid="4">
                                            <p:txEl>
                                              <p:pRg st="7" end="7"/>
                                            </p:txEl>
                                          </p:spTgt>
                                        </p:tgtEl>
                                      </p:cBhvr>
                                    </p:animEffect>
                                    <p:anim calcmode="lin" valueType="num">
                                      <p:cBhvr>
                                        <p:cTn id="36"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8" end="8"/>
                                            </p:txEl>
                                          </p:spTgt>
                                        </p:tgtEl>
                                        <p:attrNameLst>
                                          <p:attrName>style.visibility</p:attrName>
                                        </p:attrNameLst>
                                      </p:cBhvr>
                                      <p:to>
                                        <p:strVal val="visible"/>
                                      </p:to>
                                    </p:set>
                                    <p:animEffect transition="in" filter="fade">
                                      <p:cBhvr>
                                        <p:cTn id="42" dur="1000"/>
                                        <p:tgtEl>
                                          <p:spTgt spid="4">
                                            <p:txEl>
                                              <p:pRg st="8" end="8"/>
                                            </p:txEl>
                                          </p:spTgt>
                                        </p:tgtEl>
                                      </p:cBhvr>
                                    </p:animEffect>
                                    <p:anim calcmode="lin" valueType="num">
                                      <p:cBhvr>
                                        <p:cTn id="43"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4">
                                            <p:txEl>
                                              <p:pRg st="9" end="9"/>
                                            </p:txEl>
                                          </p:spTgt>
                                        </p:tgtEl>
                                        <p:attrNameLst>
                                          <p:attrName>style.visibility</p:attrName>
                                        </p:attrNameLst>
                                      </p:cBhvr>
                                      <p:to>
                                        <p:strVal val="visible"/>
                                      </p:to>
                                    </p:set>
                                    <p:animEffect transition="in" filter="fade">
                                      <p:cBhvr>
                                        <p:cTn id="49" dur="1000"/>
                                        <p:tgtEl>
                                          <p:spTgt spid="4">
                                            <p:txEl>
                                              <p:pRg st="9" end="9"/>
                                            </p:txEl>
                                          </p:spTgt>
                                        </p:tgtEl>
                                      </p:cBhvr>
                                    </p:animEffect>
                                    <p:anim calcmode="lin" valueType="num">
                                      <p:cBhvr>
                                        <p:cTn id="50"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4">
                                            <p:txEl>
                                              <p:pRg st="10" end="10"/>
                                            </p:txEl>
                                          </p:spTgt>
                                        </p:tgtEl>
                                        <p:attrNameLst>
                                          <p:attrName>style.visibility</p:attrName>
                                        </p:attrNameLst>
                                      </p:cBhvr>
                                      <p:to>
                                        <p:strVal val="visible"/>
                                      </p:to>
                                    </p:set>
                                    <p:animEffect transition="in" filter="fade">
                                      <p:cBhvr>
                                        <p:cTn id="56" dur="1000"/>
                                        <p:tgtEl>
                                          <p:spTgt spid="4">
                                            <p:txEl>
                                              <p:pRg st="10" end="10"/>
                                            </p:txEl>
                                          </p:spTgt>
                                        </p:tgtEl>
                                      </p:cBhvr>
                                    </p:animEffect>
                                    <p:anim calcmode="lin" valueType="num">
                                      <p:cBhvr>
                                        <p:cTn id="57"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58" dur="1000" fill="hold"/>
                                        <p:tgtEl>
                                          <p:spTgt spid="4">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B6E415E-B936-C033-17B8-11C2438EC8C7}"/>
              </a:ext>
            </a:extLst>
          </p:cNvPr>
          <p:cNvSpPr txBox="1"/>
          <p:nvPr/>
        </p:nvSpPr>
        <p:spPr>
          <a:xfrm>
            <a:off x="939800" y="1533465"/>
            <a:ext cx="10312400" cy="4678204"/>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“Calvinism also agrees with the Bible in this: God, in some ways, commands things of us we cannot do in order to drive us to Him and His grace in order to accomplish them. This demonstrates the empowering nature of God’s saving grace.</a:t>
            </a:r>
          </a:p>
          <a:p>
            <a:endParaRPr lang="en-US" sz="10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I have said in the past and I hear it said often that if God commands something of us, that obviously means we can do it. However, the Bible demonstrates a different point regarding at least some of God’s commands and Calvin sees this with partial accuracy.”</a:t>
            </a:r>
          </a:p>
        </p:txBody>
      </p:sp>
    </p:spTree>
    <p:extLst>
      <p:ext uri="{BB962C8B-B14F-4D97-AF65-F5344CB8AC3E}">
        <p14:creationId xmlns:p14="http://schemas.microsoft.com/office/powerpoint/2010/main" val="13055024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4A38BE-460A-51E9-784B-6337062F7041}"/>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2E2E94F8-8682-D4E3-CD95-589D991FE54E}"/>
              </a:ext>
            </a:extLst>
          </p:cNvPr>
          <p:cNvSpPr txBox="1"/>
          <p:nvPr/>
        </p:nvSpPr>
        <p:spPr>
          <a:xfrm>
            <a:off x="4815840" y="914400"/>
            <a:ext cx="7223760" cy="3170099"/>
          </a:xfrm>
          <a:prstGeom prst="rect">
            <a:avLst/>
          </a:prstGeom>
          <a:noFill/>
        </p:spPr>
        <p:txBody>
          <a:bodyPr wrap="square" rtlCol="0">
            <a:spAutoFit/>
          </a:bodyPr>
          <a:lstStyle/>
          <a:p>
            <a:pPr marL="400050" indent="-400050">
              <a:buFont typeface="+mj-lt"/>
              <a:buAutoNum type="romanUcPeriod"/>
            </a:pPr>
            <a:r>
              <a:rPr lang="en-US" sz="4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The Erroneous Concept: </a:t>
            </a:r>
            <a:r>
              <a:rPr lang="en-US" sz="4000" i="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Man is unable to obey</a:t>
            </a:r>
            <a:endParaRPr lang="en-US" sz="4000"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a:p>
            <a:pPr marL="400050" indent="-400050">
              <a:buFont typeface="+mj-lt"/>
              <a:buAutoNum type="romanUcPeriod"/>
            </a:pPr>
            <a:endParaRPr lang="en-US" sz="4000"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a:p>
            <a:pPr marL="400050" indent="-400050">
              <a:buFont typeface="+mj-lt"/>
              <a:buAutoNum type="romanUcPeriod"/>
            </a:pPr>
            <a:r>
              <a:rPr lang="en-US" sz="4000"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 The Abused Text: </a:t>
            </a:r>
            <a:r>
              <a:rPr lang="en-US" sz="4000" i="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Passages offered as proof</a:t>
            </a:r>
            <a:endParaRPr lang="en-US" sz="1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p:txBody>
      </p:sp>
      <p:sp>
        <p:nvSpPr>
          <p:cNvPr id="2" name="TextBox 1">
            <a:extLst>
              <a:ext uri="{FF2B5EF4-FFF2-40B4-BE49-F238E27FC236}">
                <a16:creationId xmlns:a16="http://schemas.microsoft.com/office/drawing/2014/main" id="{0C40B2F9-F8B2-49D4-FAD3-1B8A23FB64FD}"/>
              </a:ext>
            </a:extLst>
          </p:cNvPr>
          <p:cNvSpPr txBox="1"/>
          <p:nvPr/>
        </p:nvSpPr>
        <p:spPr>
          <a:xfrm>
            <a:off x="365760" y="3749040"/>
            <a:ext cx="3373120" cy="2585323"/>
          </a:xfrm>
          <a:prstGeom prst="rect">
            <a:avLst/>
          </a:prstGeom>
          <a:noFill/>
        </p:spPr>
        <p:txBody>
          <a:bodyPr wrap="square" rtlCol="0">
            <a:spAutoFit/>
          </a:bodyPr>
          <a:lstStyle/>
          <a:p>
            <a:pPr algn="ctr"/>
            <a:r>
              <a:rPr lang="en-US" sz="5400" dirty="0">
                <a:solidFill>
                  <a:srgbClr val="FFFFCC"/>
                </a:solidFill>
                <a:latin typeface="Dreaming Outloud Pro" panose="03050502040302030504" pitchFamily="66" charset="0"/>
                <a:cs typeface="Dreaming Outloud Pro" panose="03050502040302030504" pitchFamily="66" charset="0"/>
              </a:rPr>
              <a:t>Man’s</a:t>
            </a:r>
          </a:p>
          <a:p>
            <a:pPr algn="ctr"/>
            <a:r>
              <a:rPr lang="en-US" sz="5400" dirty="0">
                <a:solidFill>
                  <a:srgbClr val="FFFFCC"/>
                </a:solidFill>
                <a:latin typeface="Dreaming Outloud Pro" panose="03050502040302030504" pitchFamily="66" charset="0"/>
                <a:cs typeface="Dreaming Outloud Pro" panose="03050502040302030504" pitchFamily="66" charset="0"/>
              </a:rPr>
              <a:t>Ability</a:t>
            </a:r>
          </a:p>
          <a:p>
            <a:pPr algn="ctr"/>
            <a:r>
              <a:rPr lang="en-US" sz="5400" dirty="0">
                <a:solidFill>
                  <a:srgbClr val="FFFFCC"/>
                </a:solidFill>
                <a:latin typeface="Dreaming Outloud Pro" panose="03050502040302030504" pitchFamily="66" charset="0"/>
                <a:cs typeface="Dreaming Outloud Pro" panose="03050502040302030504" pitchFamily="66" charset="0"/>
              </a:rPr>
              <a:t>to Obey</a:t>
            </a:r>
          </a:p>
        </p:txBody>
      </p:sp>
      <p:sp>
        <p:nvSpPr>
          <p:cNvPr id="5" name="TextBox 4">
            <a:extLst>
              <a:ext uri="{FF2B5EF4-FFF2-40B4-BE49-F238E27FC236}">
                <a16:creationId xmlns:a16="http://schemas.microsoft.com/office/drawing/2014/main" id="{11EDBDE5-E2AC-2227-277A-FF5B4C211053}"/>
              </a:ext>
            </a:extLst>
          </p:cNvPr>
          <p:cNvSpPr txBox="1"/>
          <p:nvPr/>
        </p:nvSpPr>
        <p:spPr>
          <a:xfrm>
            <a:off x="4805680" y="883920"/>
            <a:ext cx="7223760" cy="3170099"/>
          </a:xfrm>
          <a:prstGeom prst="rect">
            <a:avLst/>
          </a:prstGeom>
          <a:noFill/>
        </p:spPr>
        <p:txBody>
          <a:bodyPr wrap="square" rtlCol="0">
            <a:spAutoFit/>
          </a:bodyPr>
          <a:lstStyle/>
          <a:p>
            <a:pPr marL="400050" indent="-400050">
              <a:buFont typeface="+mj-lt"/>
              <a:buAutoNum type="romanUcPeriod"/>
            </a:pPr>
            <a:r>
              <a:rPr lang="en-US" sz="4000" b="1" dirty="0">
                <a:solidFill>
                  <a:schemeClr val="bg1">
                    <a:lumMod val="50000"/>
                  </a:schemeClr>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The Erroneous Concept: </a:t>
            </a:r>
            <a:r>
              <a:rPr lang="en-US" sz="4000" i="1" dirty="0">
                <a:solidFill>
                  <a:schemeClr val="bg1">
                    <a:lumMod val="50000"/>
                  </a:schemeClr>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Man is unable to obey</a:t>
            </a:r>
            <a:endParaRPr lang="en-US" sz="4000" dirty="0">
              <a:solidFill>
                <a:schemeClr val="bg1">
                  <a:lumMod val="50000"/>
                </a:schemeClr>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a:p>
            <a:pPr marL="400050" indent="-400050">
              <a:buFont typeface="+mj-lt"/>
              <a:buAutoNum type="romanUcPeriod"/>
            </a:pPr>
            <a:endParaRPr lang="en-US" sz="4000"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a:p>
            <a:pPr marL="400050" indent="-400050">
              <a:buFont typeface="+mj-lt"/>
              <a:buAutoNum type="romanUcPeriod"/>
            </a:pPr>
            <a:r>
              <a:rPr lang="en-US" sz="4000"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 The Abused Text: </a:t>
            </a:r>
            <a:r>
              <a:rPr lang="en-US" sz="4000" i="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Passages offered as proof</a:t>
            </a:r>
            <a:endParaRPr lang="en-US" sz="1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p:txBody>
      </p:sp>
    </p:spTree>
    <p:extLst>
      <p:ext uri="{BB962C8B-B14F-4D97-AF65-F5344CB8AC3E}">
        <p14:creationId xmlns:p14="http://schemas.microsoft.com/office/powerpoint/2010/main" val="39227651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3C453F-D6A7-5A73-5D9D-D18987488EC1}"/>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81595469-AC44-7C8F-3770-479929D6C760}"/>
              </a:ext>
            </a:extLst>
          </p:cNvPr>
          <p:cNvSpPr txBox="1"/>
          <p:nvPr/>
        </p:nvSpPr>
        <p:spPr>
          <a:xfrm>
            <a:off x="365760" y="2072640"/>
            <a:ext cx="11541760" cy="3416320"/>
          </a:xfrm>
          <a:prstGeom prst="rect">
            <a:avLst/>
          </a:prstGeom>
          <a:noFill/>
        </p:spPr>
        <p:txBody>
          <a:bodyPr wrap="square" rtlCol="0">
            <a:spAutoFit/>
          </a:bodyPr>
          <a:lstStyle/>
          <a:p>
            <a:pPr marL="457200" indent="-457200">
              <a:buFont typeface="+mj-lt"/>
              <a:buAutoNum type="alphaUcPeriod"/>
            </a:pPr>
            <a:r>
              <a:rPr lang="en-US" sz="2400" b="1" dirty="0"/>
              <a:t>Romans 3:9-23</a:t>
            </a:r>
          </a:p>
          <a:p>
            <a:pPr marL="914400" lvl="1" indent="-457200">
              <a:buFont typeface="+mj-lt"/>
              <a:buAutoNum type="arabicPeriod"/>
            </a:pPr>
            <a:r>
              <a:rPr lang="en-US" sz="2400" i="1" dirty="0"/>
              <a:t>Argument based on “none are righteous” (vv. 10-12)</a:t>
            </a:r>
          </a:p>
          <a:p>
            <a:pPr marL="914400" lvl="1" indent="-457200">
              <a:buFont typeface="+mj-lt"/>
              <a:buAutoNum type="arabicPeriod"/>
            </a:pPr>
            <a:r>
              <a:rPr lang="en-US" sz="2400" i="1" dirty="0"/>
              <a:t>Passage doesn’t argue for </a:t>
            </a:r>
            <a:r>
              <a:rPr lang="en-US" sz="2400" i="1" u="sng" dirty="0"/>
              <a:t>inability</a:t>
            </a:r>
            <a:r>
              <a:rPr lang="en-US" sz="2400" i="1" dirty="0"/>
              <a:t>, but the </a:t>
            </a:r>
            <a:r>
              <a:rPr lang="en-US" sz="2400" i="1" u="sng" dirty="0"/>
              <a:t>fact</a:t>
            </a:r>
            <a:r>
              <a:rPr lang="en-US" sz="2400" i="1" dirty="0"/>
              <a:t> that man sins</a:t>
            </a:r>
          </a:p>
          <a:p>
            <a:pPr marL="1371600" lvl="2" indent="-457200">
              <a:buFont typeface="+mj-lt"/>
              <a:buAutoNum type="alphaLcPeriod"/>
            </a:pPr>
            <a:r>
              <a:rPr lang="en-US" sz="2400" dirty="0"/>
              <a:t>Context (chapters 1-3) - all sin (vv. 9, 23)</a:t>
            </a:r>
          </a:p>
          <a:p>
            <a:pPr marL="1371600" lvl="2" indent="-457200">
              <a:buFont typeface="+mj-lt"/>
              <a:buAutoNum type="alphaLcPeriod"/>
            </a:pPr>
            <a:r>
              <a:rPr lang="en-US" sz="2400" dirty="0"/>
              <a:t>Man “turned aside” and “became” unprofitable (v. 12; Psa. 14:2-3)</a:t>
            </a:r>
          </a:p>
          <a:p>
            <a:pPr marL="914400" lvl="1" indent="-457200">
              <a:buFont typeface="+mj-lt"/>
              <a:buAutoNum type="arabicPeriod"/>
            </a:pPr>
            <a:r>
              <a:rPr lang="en-US" sz="2400" i="1" dirty="0"/>
              <a:t>Conclusion:</a:t>
            </a:r>
          </a:p>
          <a:p>
            <a:pPr marL="1371600" lvl="2" indent="-457200">
              <a:buFont typeface="+mj-lt"/>
              <a:buAutoNum type="alphaLcPeriod"/>
            </a:pPr>
            <a:r>
              <a:rPr lang="en-US" sz="2400" dirty="0"/>
              <a:t>All have sinned and need salvation (vv. 9, 23)</a:t>
            </a:r>
          </a:p>
          <a:p>
            <a:pPr marL="1371600" lvl="2" indent="-457200">
              <a:buFont typeface="+mj-lt"/>
              <a:buAutoNum type="alphaLcPeriod"/>
            </a:pPr>
            <a:r>
              <a:rPr lang="en-US" sz="2400" dirty="0"/>
              <a:t>Not: that none have the ability to obey!</a:t>
            </a:r>
          </a:p>
          <a:p>
            <a:pPr marL="1371600" lvl="2" indent="-457200">
              <a:buFont typeface="+mj-lt"/>
              <a:buAutoNum type="alphaLcPeriod"/>
            </a:pPr>
            <a:r>
              <a:rPr lang="en-US" sz="2400" dirty="0"/>
              <a:t>Not justified by deeds of law (v. 20), but by obedience of faith (1:5; 16:26)</a:t>
            </a:r>
          </a:p>
        </p:txBody>
      </p:sp>
      <p:sp>
        <p:nvSpPr>
          <p:cNvPr id="3" name="TextBox 2">
            <a:extLst>
              <a:ext uri="{FF2B5EF4-FFF2-40B4-BE49-F238E27FC236}">
                <a16:creationId xmlns:a16="http://schemas.microsoft.com/office/drawing/2014/main" id="{CFE0F619-A3EA-83D4-7A5F-B140C4F8DF11}"/>
              </a:ext>
            </a:extLst>
          </p:cNvPr>
          <p:cNvSpPr txBox="1"/>
          <p:nvPr/>
        </p:nvSpPr>
        <p:spPr>
          <a:xfrm>
            <a:off x="3169920" y="396240"/>
            <a:ext cx="7447280" cy="1323439"/>
          </a:xfrm>
          <a:prstGeom prst="rect">
            <a:avLst/>
          </a:prstGeom>
          <a:noFill/>
        </p:spPr>
        <p:txBody>
          <a:bodyPr wrap="square" rtlCol="0">
            <a:spAutoFit/>
          </a:bodyPr>
          <a:lstStyle/>
          <a:p>
            <a:pPr marL="857250" indent="-857250" algn="ctr">
              <a:buFont typeface="+mj-lt"/>
              <a:buAutoNum type="romanUcPeriod" startAt="2"/>
            </a:pPr>
            <a:r>
              <a:rPr lang="en-US" sz="4000"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The Abused Text: </a:t>
            </a:r>
            <a:r>
              <a:rPr lang="en-US" sz="4000" i="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Passages offered as proof</a:t>
            </a:r>
            <a:endParaRPr lang="en-US" sz="1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p:txBody>
      </p:sp>
      <p:sp>
        <p:nvSpPr>
          <p:cNvPr id="5" name="TextBox 4">
            <a:extLst>
              <a:ext uri="{FF2B5EF4-FFF2-40B4-BE49-F238E27FC236}">
                <a16:creationId xmlns:a16="http://schemas.microsoft.com/office/drawing/2014/main" id="{9462998F-462D-076D-536D-E6E908E23EB7}"/>
              </a:ext>
            </a:extLst>
          </p:cNvPr>
          <p:cNvSpPr txBox="1"/>
          <p:nvPr/>
        </p:nvSpPr>
        <p:spPr>
          <a:xfrm>
            <a:off x="3159760" y="375920"/>
            <a:ext cx="7447280" cy="1323439"/>
          </a:xfrm>
          <a:prstGeom prst="rect">
            <a:avLst/>
          </a:prstGeom>
          <a:noFill/>
        </p:spPr>
        <p:txBody>
          <a:bodyPr wrap="square" rtlCol="0">
            <a:spAutoFit/>
          </a:bodyPr>
          <a:lstStyle/>
          <a:p>
            <a:pPr marL="857250" indent="-857250" algn="ctr">
              <a:buFont typeface="+mj-lt"/>
              <a:buAutoNum type="romanUcPeriod" startAt="2"/>
            </a:pPr>
            <a:r>
              <a:rPr lang="en-US" sz="4000"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The Abused Text: </a:t>
            </a:r>
            <a:r>
              <a:rPr lang="en-US" sz="4000" i="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Passages offered as proof</a:t>
            </a:r>
            <a:endParaRPr lang="en-US" sz="1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p:txBody>
      </p:sp>
    </p:spTree>
    <p:extLst>
      <p:ext uri="{BB962C8B-B14F-4D97-AF65-F5344CB8AC3E}">
        <p14:creationId xmlns:p14="http://schemas.microsoft.com/office/powerpoint/2010/main" val="16766163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fade">
                                      <p:cBhvr>
                                        <p:cTn id="42" dur="1000"/>
                                        <p:tgtEl>
                                          <p:spTgt spid="4">
                                            <p:txEl>
                                              <p:pRg st="6" end="6"/>
                                            </p:txEl>
                                          </p:spTgt>
                                        </p:tgtEl>
                                      </p:cBhvr>
                                    </p:animEffect>
                                    <p:anim calcmode="lin" valueType="num">
                                      <p:cBhvr>
                                        <p:cTn id="43"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4">
                                            <p:txEl>
                                              <p:pRg st="7" end="7"/>
                                            </p:txEl>
                                          </p:spTgt>
                                        </p:tgtEl>
                                        <p:attrNameLst>
                                          <p:attrName>style.visibility</p:attrName>
                                        </p:attrNameLst>
                                      </p:cBhvr>
                                      <p:to>
                                        <p:strVal val="visible"/>
                                      </p:to>
                                    </p:set>
                                    <p:animEffect transition="in" filter="fade">
                                      <p:cBhvr>
                                        <p:cTn id="49" dur="1000"/>
                                        <p:tgtEl>
                                          <p:spTgt spid="4">
                                            <p:txEl>
                                              <p:pRg st="7" end="7"/>
                                            </p:txEl>
                                          </p:spTgt>
                                        </p:tgtEl>
                                      </p:cBhvr>
                                    </p:animEffect>
                                    <p:anim calcmode="lin" valueType="num">
                                      <p:cBhvr>
                                        <p:cTn id="50"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4">
                                            <p:txEl>
                                              <p:pRg st="8" end="8"/>
                                            </p:txEl>
                                          </p:spTgt>
                                        </p:tgtEl>
                                        <p:attrNameLst>
                                          <p:attrName>style.visibility</p:attrName>
                                        </p:attrNameLst>
                                      </p:cBhvr>
                                      <p:to>
                                        <p:strVal val="visible"/>
                                      </p:to>
                                    </p:set>
                                    <p:animEffect transition="in" filter="fade">
                                      <p:cBhvr>
                                        <p:cTn id="56" dur="1000"/>
                                        <p:tgtEl>
                                          <p:spTgt spid="4">
                                            <p:txEl>
                                              <p:pRg st="8" end="8"/>
                                            </p:txEl>
                                          </p:spTgt>
                                        </p:tgtEl>
                                      </p:cBhvr>
                                    </p:animEffect>
                                    <p:anim calcmode="lin" valueType="num">
                                      <p:cBhvr>
                                        <p:cTn id="57"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7B7903B-1044-311C-8BE2-E7466C149D0B}"/>
              </a:ext>
            </a:extLst>
          </p:cNvPr>
          <p:cNvSpPr txBox="1"/>
          <p:nvPr/>
        </p:nvSpPr>
        <p:spPr>
          <a:xfrm>
            <a:off x="1533332" y="1843950"/>
            <a:ext cx="9303657" cy="3170099"/>
          </a:xfrm>
          <a:prstGeom prst="rect">
            <a:avLst/>
          </a:prstGeom>
          <a:noFill/>
        </p:spPr>
        <p:txBody>
          <a:bodyPr wrap="square" rtlCol="0">
            <a:spAutoFit/>
          </a:bodyPr>
          <a:lstStyle/>
          <a:p>
            <a:r>
              <a:rPr lang="en-US" sz="4000" dirty="0"/>
              <a:t>“He is not saying that for the Christian even on his best day He is unable to be right with God; He is saying that if we are outside of Christ even on our best day we are not right before God.”</a:t>
            </a:r>
          </a:p>
        </p:txBody>
      </p:sp>
      <p:sp>
        <p:nvSpPr>
          <p:cNvPr id="5" name="TextBox 4">
            <a:extLst>
              <a:ext uri="{FF2B5EF4-FFF2-40B4-BE49-F238E27FC236}">
                <a16:creationId xmlns:a16="http://schemas.microsoft.com/office/drawing/2014/main" id="{1E8D6075-E57E-C2AF-0A5F-70B6E78E7313}"/>
              </a:ext>
            </a:extLst>
          </p:cNvPr>
          <p:cNvSpPr txBox="1"/>
          <p:nvPr/>
        </p:nvSpPr>
        <p:spPr>
          <a:xfrm>
            <a:off x="4956628" y="6241143"/>
            <a:ext cx="7438571" cy="400110"/>
          </a:xfrm>
          <a:prstGeom prst="rect">
            <a:avLst/>
          </a:prstGeom>
          <a:noFill/>
        </p:spPr>
        <p:txBody>
          <a:bodyPr wrap="square" rtlCol="0">
            <a:spAutoFit/>
          </a:bodyPr>
          <a:lstStyle/>
          <a:p>
            <a:r>
              <a:rPr lang="en-US" sz="2000" dirty="0"/>
              <a:t>Bruce Reeves, </a:t>
            </a:r>
            <a:r>
              <a:rPr lang="en-US" sz="2000" i="1" dirty="0"/>
              <a:t>The Danger of Soft-Calvinism </a:t>
            </a:r>
            <a:r>
              <a:rPr lang="en-US" sz="2000" dirty="0"/>
              <a:t>ECIC 2024, p. 20</a:t>
            </a:r>
          </a:p>
        </p:txBody>
      </p:sp>
    </p:spTree>
    <p:extLst>
      <p:ext uri="{BB962C8B-B14F-4D97-AF65-F5344CB8AC3E}">
        <p14:creationId xmlns:p14="http://schemas.microsoft.com/office/powerpoint/2010/main" val="20809107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C9EDDB-1B8E-1FF9-2ABD-B2B56AB42984}"/>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34FE6529-109A-E49D-CD15-96E6C1EA557F}"/>
              </a:ext>
            </a:extLst>
          </p:cNvPr>
          <p:cNvSpPr txBox="1"/>
          <p:nvPr/>
        </p:nvSpPr>
        <p:spPr>
          <a:xfrm>
            <a:off x="365760" y="2072640"/>
            <a:ext cx="11541760" cy="4308872"/>
          </a:xfrm>
          <a:prstGeom prst="rect">
            <a:avLst/>
          </a:prstGeom>
          <a:noFill/>
        </p:spPr>
        <p:txBody>
          <a:bodyPr wrap="square" rtlCol="0">
            <a:spAutoFit/>
          </a:bodyPr>
          <a:lstStyle/>
          <a:p>
            <a:pPr marL="457200" indent="-457200">
              <a:buFont typeface="+mj-lt"/>
              <a:buAutoNum type="alphaUcPeriod"/>
            </a:pPr>
            <a:r>
              <a:rPr lang="en-US" sz="2400" b="1" dirty="0"/>
              <a:t>Romans 3:9-23</a:t>
            </a:r>
          </a:p>
          <a:p>
            <a:pPr marL="457200" indent="-457200">
              <a:buFont typeface="+mj-lt"/>
              <a:buAutoNum type="alphaUcPeriod"/>
            </a:pPr>
            <a:endParaRPr lang="en-US" sz="1000" b="1" dirty="0"/>
          </a:p>
          <a:p>
            <a:pPr marL="457200" indent="-457200">
              <a:buFont typeface="+mj-lt"/>
              <a:buAutoNum type="alphaUcPeriod"/>
            </a:pPr>
            <a:r>
              <a:rPr lang="en-US" sz="2400" b="1" dirty="0"/>
              <a:t>Romans 7-8</a:t>
            </a:r>
          </a:p>
          <a:p>
            <a:pPr marL="914400" lvl="1" indent="-457200">
              <a:buFont typeface="+mj-lt"/>
              <a:buAutoNum type="arabicPeriod"/>
            </a:pPr>
            <a:r>
              <a:rPr lang="en-US" sz="2400" i="1" dirty="0"/>
              <a:t>Argument is that this describes the Christian – nothing good in him (v. 18)</a:t>
            </a:r>
          </a:p>
          <a:p>
            <a:pPr marL="914400" lvl="1" indent="-457200">
              <a:buFont typeface="+mj-lt"/>
              <a:buAutoNum type="arabicPeriod"/>
            </a:pPr>
            <a:r>
              <a:rPr lang="en-US" sz="2400" i="1" dirty="0"/>
              <a:t>Context: previous chapter: Christian is not to continue in sin (Rom. 6)</a:t>
            </a:r>
          </a:p>
          <a:p>
            <a:pPr marL="914400" lvl="1" indent="-457200">
              <a:buFont typeface="+mj-lt"/>
              <a:buAutoNum type="arabicPeriod"/>
            </a:pPr>
            <a:r>
              <a:rPr lang="en-US" sz="2400" i="1" dirty="0"/>
              <a:t>Chapter 7 is not descriptive of the Christian:</a:t>
            </a:r>
          </a:p>
          <a:p>
            <a:pPr marL="1371600" lvl="2" indent="-457200">
              <a:buFont typeface="+mj-lt"/>
              <a:buAutoNum type="alphaLcPeriod"/>
            </a:pPr>
            <a:r>
              <a:rPr lang="en-US" sz="2400" dirty="0"/>
              <a:t>Dead in sin (vv. 8-11)</a:t>
            </a:r>
          </a:p>
          <a:p>
            <a:pPr marL="1371600" lvl="2" indent="-457200">
              <a:buFont typeface="+mj-lt"/>
              <a:buAutoNum type="alphaLcPeriod"/>
            </a:pPr>
            <a:r>
              <a:rPr lang="en-US" sz="2400" dirty="0"/>
              <a:t>Sold under sin (v. 14)</a:t>
            </a:r>
          </a:p>
          <a:p>
            <a:pPr marL="1371600" lvl="2" indent="-457200">
              <a:buFont typeface="+mj-lt"/>
              <a:buAutoNum type="alphaLcPeriod"/>
            </a:pPr>
            <a:r>
              <a:rPr lang="en-US" sz="2400" dirty="0"/>
              <a:t>Under the old law (v. 14)</a:t>
            </a:r>
          </a:p>
          <a:p>
            <a:pPr marL="1371600" lvl="2" indent="-457200">
              <a:buFont typeface="+mj-lt"/>
              <a:buAutoNum type="alphaLcPeriod"/>
            </a:pPr>
            <a:r>
              <a:rPr lang="en-US" sz="2400" dirty="0"/>
              <a:t>Sin dwells in him (v. 20)</a:t>
            </a:r>
          </a:p>
          <a:p>
            <a:pPr marL="1371600" lvl="2" indent="-457200">
              <a:buFont typeface="+mj-lt"/>
              <a:buAutoNum type="alphaLcPeriod"/>
            </a:pPr>
            <a:r>
              <a:rPr lang="en-US" sz="2400" dirty="0"/>
              <a:t>Needs deliverance (v. 24)</a:t>
            </a:r>
          </a:p>
          <a:p>
            <a:pPr marL="1371600" lvl="2" indent="-457200">
              <a:buFont typeface="+mj-lt"/>
              <a:buAutoNum type="alphaLcPeriod"/>
            </a:pPr>
            <a:r>
              <a:rPr lang="en-US" sz="2400" dirty="0"/>
              <a:t>Miserable (v. 25)</a:t>
            </a:r>
          </a:p>
        </p:txBody>
      </p:sp>
      <p:sp>
        <p:nvSpPr>
          <p:cNvPr id="3" name="TextBox 2">
            <a:extLst>
              <a:ext uri="{FF2B5EF4-FFF2-40B4-BE49-F238E27FC236}">
                <a16:creationId xmlns:a16="http://schemas.microsoft.com/office/drawing/2014/main" id="{1D108BF7-0782-6401-2780-92F54C0F8005}"/>
              </a:ext>
            </a:extLst>
          </p:cNvPr>
          <p:cNvSpPr txBox="1"/>
          <p:nvPr/>
        </p:nvSpPr>
        <p:spPr>
          <a:xfrm>
            <a:off x="3169920" y="396240"/>
            <a:ext cx="7447280" cy="1323439"/>
          </a:xfrm>
          <a:prstGeom prst="rect">
            <a:avLst/>
          </a:prstGeom>
          <a:noFill/>
        </p:spPr>
        <p:txBody>
          <a:bodyPr wrap="square" rtlCol="0">
            <a:spAutoFit/>
          </a:bodyPr>
          <a:lstStyle/>
          <a:p>
            <a:pPr marL="857250" indent="-857250" algn="ctr">
              <a:buFont typeface="+mj-lt"/>
              <a:buAutoNum type="romanUcPeriod" startAt="2"/>
            </a:pPr>
            <a:r>
              <a:rPr lang="en-US" sz="4000"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The Abused Text: </a:t>
            </a:r>
            <a:r>
              <a:rPr lang="en-US" sz="4000" i="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Passages offered as proof</a:t>
            </a:r>
            <a:endParaRPr lang="en-US" sz="1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p:txBody>
      </p:sp>
      <p:sp>
        <p:nvSpPr>
          <p:cNvPr id="5" name="TextBox 4">
            <a:extLst>
              <a:ext uri="{FF2B5EF4-FFF2-40B4-BE49-F238E27FC236}">
                <a16:creationId xmlns:a16="http://schemas.microsoft.com/office/drawing/2014/main" id="{90DE9268-687F-10C5-20C8-8EAD04ADEED8}"/>
              </a:ext>
            </a:extLst>
          </p:cNvPr>
          <p:cNvSpPr txBox="1"/>
          <p:nvPr/>
        </p:nvSpPr>
        <p:spPr>
          <a:xfrm>
            <a:off x="3159760" y="375920"/>
            <a:ext cx="7447280" cy="1323439"/>
          </a:xfrm>
          <a:prstGeom prst="rect">
            <a:avLst/>
          </a:prstGeom>
          <a:noFill/>
        </p:spPr>
        <p:txBody>
          <a:bodyPr wrap="square" rtlCol="0">
            <a:spAutoFit/>
          </a:bodyPr>
          <a:lstStyle/>
          <a:p>
            <a:pPr marL="857250" indent="-857250" algn="ctr">
              <a:buFont typeface="+mj-lt"/>
              <a:buAutoNum type="romanUcPeriod" startAt="2"/>
            </a:pPr>
            <a:r>
              <a:rPr lang="en-US" sz="4000"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The Abused Text: </a:t>
            </a:r>
            <a:r>
              <a:rPr lang="en-US" sz="4000" i="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Passages offered as proof</a:t>
            </a:r>
            <a:endParaRPr lang="en-US" sz="1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p:txBody>
      </p:sp>
    </p:spTree>
    <p:extLst>
      <p:ext uri="{BB962C8B-B14F-4D97-AF65-F5344CB8AC3E}">
        <p14:creationId xmlns:p14="http://schemas.microsoft.com/office/powerpoint/2010/main" val="12336844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Effect transition="in" filter="fade">
                                      <p:cBhvr>
                                        <p:cTn id="21" dur="1000"/>
                                        <p:tgtEl>
                                          <p:spTgt spid="4">
                                            <p:txEl>
                                              <p:pRg st="5" end="5"/>
                                            </p:txEl>
                                          </p:spTgt>
                                        </p:tgtEl>
                                      </p:cBhvr>
                                    </p:animEffect>
                                    <p:anim calcmode="lin" valueType="num">
                                      <p:cBhvr>
                                        <p:cTn id="22"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Effect transition="in" filter="fade">
                                      <p:cBhvr>
                                        <p:cTn id="28" dur="1000"/>
                                        <p:tgtEl>
                                          <p:spTgt spid="4">
                                            <p:txEl>
                                              <p:pRg st="6" end="6"/>
                                            </p:txEl>
                                          </p:spTgt>
                                        </p:tgtEl>
                                      </p:cBhvr>
                                    </p:animEffect>
                                    <p:anim calcmode="lin" valueType="num">
                                      <p:cBhvr>
                                        <p:cTn id="29"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animEffect transition="in" filter="fade">
                                      <p:cBhvr>
                                        <p:cTn id="35" dur="1000"/>
                                        <p:tgtEl>
                                          <p:spTgt spid="4">
                                            <p:txEl>
                                              <p:pRg st="7" end="7"/>
                                            </p:txEl>
                                          </p:spTgt>
                                        </p:tgtEl>
                                      </p:cBhvr>
                                    </p:animEffect>
                                    <p:anim calcmode="lin" valueType="num">
                                      <p:cBhvr>
                                        <p:cTn id="36"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8" end="8"/>
                                            </p:txEl>
                                          </p:spTgt>
                                        </p:tgtEl>
                                        <p:attrNameLst>
                                          <p:attrName>style.visibility</p:attrName>
                                        </p:attrNameLst>
                                      </p:cBhvr>
                                      <p:to>
                                        <p:strVal val="visible"/>
                                      </p:to>
                                    </p:set>
                                    <p:animEffect transition="in" filter="fade">
                                      <p:cBhvr>
                                        <p:cTn id="42" dur="1000"/>
                                        <p:tgtEl>
                                          <p:spTgt spid="4">
                                            <p:txEl>
                                              <p:pRg st="8" end="8"/>
                                            </p:txEl>
                                          </p:spTgt>
                                        </p:tgtEl>
                                      </p:cBhvr>
                                    </p:animEffect>
                                    <p:anim calcmode="lin" valueType="num">
                                      <p:cBhvr>
                                        <p:cTn id="43"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4">
                                            <p:txEl>
                                              <p:pRg st="9" end="9"/>
                                            </p:txEl>
                                          </p:spTgt>
                                        </p:tgtEl>
                                        <p:attrNameLst>
                                          <p:attrName>style.visibility</p:attrName>
                                        </p:attrNameLst>
                                      </p:cBhvr>
                                      <p:to>
                                        <p:strVal val="visible"/>
                                      </p:to>
                                    </p:set>
                                    <p:animEffect transition="in" filter="fade">
                                      <p:cBhvr>
                                        <p:cTn id="49" dur="1000"/>
                                        <p:tgtEl>
                                          <p:spTgt spid="4">
                                            <p:txEl>
                                              <p:pRg st="9" end="9"/>
                                            </p:txEl>
                                          </p:spTgt>
                                        </p:tgtEl>
                                      </p:cBhvr>
                                    </p:animEffect>
                                    <p:anim calcmode="lin" valueType="num">
                                      <p:cBhvr>
                                        <p:cTn id="50"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4">
                                            <p:txEl>
                                              <p:pRg st="10" end="10"/>
                                            </p:txEl>
                                          </p:spTgt>
                                        </p:tgtEl>
                                        <p:attrNameLst>
                                          <p:attrName>style.visibility</p:attrName>
                                        </p:attrNameLst>
                                      </p:cBhvr>
                                      <p:to>
                                        <p:strVal val="visible"/>
                                      </p:to>
                                    </p:set>
                                    <p:animEffect transition="in" filter="fade">
                                      <p:cBhvr>
                                        <p:cTn id="56" dur="1000"/>
                                        <p:tgtEl>
                                          <p:spTgt spid="4">
                                            <p:txEl>
                                              <p:pRg st="10" end="10"/>
                                            </p:txEl>
                                          </p:spTgt>
                                        </p:tgtEl>
                                      </p:cBhvr>
                                    </p:animEffect>
                                    <p:anim calcmode="lin" valueType="num">
                                      <p:cBhvr>
                                        <p:cTn id="57"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58" dur="1000" fill="hold"/>
                                        <p:tgtEl>
                                          <p:spTgt spid="4">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4">
                                            <p:txEl>
                                              <p:pRg st="11" end="11"/>
                                            </p:txEl>
                                          </p:spTgt>
                                        </p:tgtEl>
                                        <p:attrNameLst>
                                          <p:attrName>style.visibility</p:attrName>
                                        </p:attrNameLst>
                                      </p:cBhvr>
                                      <p:to>
                                        <p:strVal val="visible"/>
                                      </p:to>
                                    </p:set>
                                    <p:animEffect transition="in" filter="fade">
                                      <p:cBhvr>
                                        <p:cTn id="63" dur="1000"/>
                                        <p:tgtEl>
                                          <p:spTgt spid="4">
                                            <p:txEl>
                                              <p:pRg st="11" end="11"/>
                                            </p:txEl>
                                          </p:spTgt>
                                        </p:tgtEl>
                                      </p:cBhvr>
                                    </p:animEffect>
                                    <p:anim calcmode="lin" valueType="num">
                                      <p:cBhvr>
                                        <p:cTn id="64" dur="1000" fill="hold"/>
                                        <p:tgtEl>
                                          <p:spTgt spid="4">
                                            <p:txEl>
                                              <p:pRg st="11" end="11"/>
                                            </p:txEl>
                                          </p:spTgt>
                                        </p:tgtEl>
                                        <p:attrNameLst>
                                          <p:attrName>ppt_x</p:attrName>
                                        </p:attrNameLst>
                                      </p:cBhvr>
                                      <p:tavLst>
                                        <p:tav tm="0">
                                          <p:val>
                                            <p:strVal val="#ppt_x"/>
                                          </p:val>
                                        </p:tav>
                                        <p:tav tm="100000">
                                          <p:val>
                                            <p:strVal val="#ppt_x"/>
                                          </p:val>
                                        </p:tav>
                                      </p:tavLst>
                                    </p:anim>
                                    <p:anim calcmode="lin" valueType="num">
                                      <p:cBhvr>
                                        <p:cTn id="65" dur="1000" fill="hold"/>
                                        <p:tgtEl>
                                          <p:spTgt spid="4">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330155-0DFA-6F64-6F1D-24ED419F79A2}"/>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2F5FABB-FAAC-8F4A-2DA1-8943BA027711}"/>
              </a:ext>
            </a:extLst>
          </p:cNvPr>
          <p:cNvSpPr txBox="1"/>
          <p:nvPr/>
        </p:nvSpPr>
        <p:spPr>
          <a:xfrm>
            <a:off x="365760" y="2072640"/>
            <a:ext cx="11541760" cy="4308872"/>
          </a:xfrm>
          <a:prstGeom prst="rect">
            <a:avLst/>
          </a:prstGeom>
          <a:noFill/>
        </p:spPr>
        <p:txBody>
          <a:bodyPr wrap="square" rtlCol="0">
            <a:spAutoFit/>
          </a:bodyPr>
          <a:lstStyle/>
          <a:p>
            <a:pPr marL="457200" indent="-457200">
              <a:buFont typeface="+mj-lt"/>
              <a:buAutoNum type="alphaUcPeriod"/>
            </a:pPr>
            <a:r>
              <a:rPr lang="en-US" sz="2400" b="1" dirty="0"/>
              <a:t>Romans 3:9-23</a:t>
            </a:r>
          </a:p>
          <a:p>
            <a:pPr marL="457200" indent="-457200">
              <a:buFont typeface="+mj-lt"/>
              <a:buAutoNum type="alphaUcPeriod"/>
            </a:pPr>
            <a:endParaRPr lang="en-US" sz="1000" b="1" dirty="0"/>
          </a:p>
          <a:p>
            <a:pPr marL="457200" indent="-457200">
              <a:buFont typeface="+mj-lt"/>
              <a:buAutoNum type="alphaUcPeriod"/>
            </a:pPr>
            <a:r>
              <a:rPr lang="en-US" sz="2400" b="1" dirty="0"/>
              <a:t>Romans 7-8</a:t>
            </a:r>
          </a:p>
          <a:p>
            <a:pPr marL="914400" lvl="1" indent="-457200">
              <a:buFont typeface="+mj-lt"/>
              <a:buAutoNum type="arabicPeriod"/>
            </a:pPr>
            <a:r>
              <a:rPr lang="en-US" sz="2400" i="1" dirty="0"/>
              <a:t>Argument is that this describes the Christian – nothing good in him (v. 18)</a:t>
            </a:r>
          </a:p>
          <a:p>
            <a:pPr marL="914400" lvl="1" indent="-457200">
              <a:buFont typeface="+mj-lt"/>
              <a:buAutoNum type="arabicPeriod"/>
            </a:pPr>
            <a:r>
              <a:rPr lang="en-US" sz="2400" i="1" dirty="0"/>
              <a:t>Context: previous chapter: Christian is not to continue in sin (Rom. 6)</a:t>
            </a:r>
          </a:p>
          <a:p>
            <a:pPr marL="914400" lvl="1" indent="-457200">
              <a:buFont typeface="+mj-lt"/>
              <a:buAutoNum type="arabicPeriod"/>
            </a:pPr>
            <a:r>
              <a:rPr lang="en-US" sz="2400" i="1" dirty="0"/>
              <a:t>Chapter 7 is not descriptive of the Christian:</a:t>
            </a:r>
          </a:p>
          <a:p>
            <a:pPr marL="914400" lvl="1" indent="-457200">
              <a:buFont typeface="+mj-lt"/>
              <a:buAutoNum type="arabicPeriod"/>
            </a:pPr>
            <a:r>
              <a:rPr lang="en-US" sz="2400" i="1" dirty="0"/>
              <a:t>Nothing is said about </a:t>
            </a:r>
            <a:r>
              <a:rPr lang="en-US" sz="2400" i="1" u="sng" dirty="0"/>
              <a:t>inability</a:t>
            </a:r>
            <a:r>
              <a:rPr lang="en-US" sz="2400" i="1" dirty="0"/>
              <a:t> to obey</a:t>
            </a:r>
          </a:p>
          <a:p>
            <a:pPr marL="1371600" lvl="2" indent="-457200">
              <a:buFont typeface="+mj-lt"/>
              <a:buAutoNum type="alphaLcPeriod"/>
            </a:pPr>
            <a:r>
              <a:rPr lang="en-US" sz="2400" dirty="0"/>
              <a:t>The point is that one cannot / was not saved apart from the gospel of Christ</a:t>
            </a:r>
          </a:p>
          <a:p>
            <a:pPr marL="1371600" lvl="2" indent="-457200">
              <a:buFont typeface="+mj-lt"/>
              <a:buAutoNum type="alphaLcPeriod"/>
            </a:pPr>
            <a:r>
              <a:rPr lang="en-US" sz="2400" dirty="0"/>
              <a:t>Made free by the law of Christ (8:2)</a:t>
            </a:r>
          </a:p>
          <a:p>
            <a:pPr marL="1371600" lvl="2" indent="-457200">
              <a:buFont typeface="+mj-lt"/>
              <a:buAutoNum type="alphaLcPeriod"/>
            </a:pPr>
            <a:r>
              <a:rPr lang="en-US" sz="2400" dirty="0"/>
              <a:t>Text describes man’s </a:t>
            </a:r>
            <a:r>
              <a:rPr lang="en-US" sz="2400" u="sng" dirty="0"/>
              <a:t>weakness</a:t>
            </a:r>
            <a:r>
              <a:rPr lang="en-US" sz="2400" dirty="0"/>
              <a:t> (not his </a:t>
            </a:r>
            <a:r>
              <a:rPr lang="en-US" sz="2400" u="sng" dirty="0"/>
              <a:t>inability</a:t>
            </a:r>
            <a:r>
              <a:rPr lang="en-US" sz="2400" dirty="0"/>
              <a:t>)</a:t>
            </a:r>
          </a:p>
          <a:p>
            <a:pPr marL="1828800" lvl="3" indent="-457200">
              <a:buFont typeface="Arial" panose="020B0604020202020204" pitchFamily="34" charset="0"/>
              <a:buChar char="•"/>
            </a:pPr>
            <a:r>
              <a:rPr lang="en-US" sz="2400" dirty="0"/>
              <a:t>He doesn’t do what he knows to be right (vv. 15-ff)</a:t>
            </a:r>
          </a:p>
          <a:p>
            <a:pPr marL="1828800" lvl="3" indent="-457200">
              <a:buFont typeface="Arial" panose="020B0604020202020204" pitchFamily="34" charset="0"/>
              <a:buChar char="•"/>
            </a:pPr>
            <a:r>
              <a:rPr lang="en-US" sz="2400" dirty="0"/>
              <a:t>Weak flesh chooses to sin (vv. 8-11)</a:t>
            </a:r>
          </a:p>
        </p:txBody>
      </p:sp>
      <p:sp>
        <p:nvSpPr>
          <p:cNvPr id="3" name="TextBox 2">
            <a:extLst>
              <a:ext uri="{FF2B5EF4-FFF2-40B4-BE49-F238E27FC236}">
                <a16:creationId xmlns:a16="http://schemas.microsoft.com/office/drawing/2014/main" id="{3F43AD46-C6A8-6270-8E7E-729F3863CD3B}"/>
              </a:ext>
            </a:extLst>
          </p:cNvPr>
          <p:cNvSpPr txBox="1"/>
          <p:nvPr/>
        </p:nvSpPr>
        <p:spPr>
          <a:xfrm>
            <a:off x="3169920" y="396240"/>
            <a:ext cx="7447280" cy="1323439"/>
          </a:xfrm>
          <a:prstGeom prst="rect">
            <a:avLst/>
          </a:prstGeom>
          <a:noFill/>
        </p:spPr>
        <p:txBody>
          <a:bodyPr wrap="square" rtlCol="0">
            <a:spAutoFit/>
          </a:bodyPr>
          <a:lstStyle/>
          <a:p>
            <a:pPr marL="857250" indent="-857250" algn="ctr">
              <a:buFont typeface="+mj-lt"/>
              <a:buAutoNum type="romanUcPeriod" startAt="2"/>
            </a:pPr>
            <a:r>
              <a:rPr lang="en-US" sz="4000"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The Abused Text: </a:t>
            </a:r>
            <a:r>
              <a:rPr lang="en-US" sz="4000" i="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Passages offered as proof</a:t>
            </a:r>
            <a:endParaRPr lang="en-US" sz="1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p:txBody>
      </p:sp>
      <p:sp>
        <p:nvSpPr>
          <p:cNvPr id="5" name="TextBox 4">
            <a:extLst>
              <a:ext uri="{FF2B5EF4-FFF2-40B4-BE49-F238E27FC236}">
                <a16:creationId xmlns:a16="http://schemas.microsoft.com/office/drawing/2014/main" id="{4DD1B5D4-4CDE-045E-433F-8202E031EC6C}"/>
              </a:ext>
            </a:extLst>
          </p:cNvPr>
          <p:cNvSpPr txBox="1"/>
          <p:nvPr/>
        </p:nvSpPr>
        <p:spPr>
          <a:xfrm>
            <a:off x="3159760" y="375920"/>
            <a:ext cx="7447280" cy="1323439"/>
          </a:xfrm>
          <a:prstGeom prst="rect">
            <a:avLst/>
          </a:prstGeom>
          <a:noFill/>
        </p:spPr>
        <p:txBody>
          <a:bodyPr wrap="square" rtlCol="0">
            <a:spAutoFit/>
          </a:bodyPr>
          <a:lstStyle/>
          <a:p>
            <a:pPr marL="857250" indent="-857250" algn="ctr">
              <a:buFont typeface="+mj-lt"/>
              <a:buAutoNum type="romanUcPeriod" startAt="2"/>
            </a:pPr>
            <a:r>
              <a:rPr lang="en-US" sz="4000"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The Abused Text: </a:t>
            </a:r>
            <a:r>
              <a:rPr lang="en-US" sz="4000" i="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Passages offered as proof</a:t>
            </a:r>
            <a:endParaRPr lang="en-US" sz="1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p:txBody>
      </p:sp>
    </p:spTree>
    <p:extLst>
      <p:ext uri="{BB962C8B-B14F-4D97-AF65-F5344CB8AC3E}">
        <p14:creationId xmlns:p14="http://schemas.microsoft.com/office/powerpoint/2010/main" val="22081893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7" end="7"/>
                                            </p:txEl>
                                          </p:spTgt>
                                        </p:tgtEl>
                                        <p:attrNameLst>
                                          <p:attrName>style.visibility</p:attrName>
                                        </p:attrNameLst>
                                      </p:cBhvr>
                                      <p:to>
                                        <p:strVal val="visible"/>
                                      </p:to>
                                    </p:set>
                                    <p:animEffect transition="in" filter="fade">
                                      <p:cBhvr>
                                        <p:cTn id="7" dur="1000"/>
                                        <p:tgtEl>
                                          <p:spTgt spid="4">
                                            <p:txEl>
                                              <p:pRg st="7" end="7"/>
                                            </p:txEl>
                                          </p:spTgt>
                                        </p:tgtEl>
                                      </p:cBhvr>
                                    </p:animEffect>
                                    <p:anim calcmode="lin" valueType="num">
                                      <p:cBhvr>
                                        <p:cTn id="8"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8" end="8"/>
                                            </p:txEl>
                                          </p:spTgt>
                                        </p:tgtEl>
                                        <p:attrNameLst>
                                          <p:attrName>style.visibility</p:attrName>
                                        </p:attrNameLst>
                                      </p:cBhvr>
                                      <p:to>
                                        <p:strVal val="visible"/>
                                      </p:to>
                                    </p:set>
                                    <p:animEffect transition="in" filter="fade">
                                      <p:cBhvr>
                                        <p:cTn id="14" dur="1000"/>
                                        <p:tgtEl>
                                          <p:spTgt spid="4">
                                            <p:txEl>
                                              <p:pRg st="8" end="8"/>
                                            </p:txEl>
                                          </p:spTgt>
                                        </p:tgtEl>
                                      </p:cBhvr>
                                    </p:animEffect>
                                    <p:anim calcmode="lin" valueType="num">
                                      <p:cBhvr>
                                        <p:cTn id="15"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9" end="9"/>
                                            </p:txEl>
                                          </p:spTgt>
                                        </p:tgtEl>
                                        <p:attrNameLst>
                                          <p:attrName>style.visibility</p:attrName>
                                        </p:attrNameLst>
                                      </p:cBhvr>
                                      <p:to>
                                        <p:strVal val="visible"/>
                                      </p:to>
                                    </p:set>
                                    <p:animEffect transition="in" filter="fade">
                                      <p:cBhvr>
                                        <p:cTn id="21" dur="1000"/>
                                        <p:tgtEl>
                                          <p:spTgt spid="4">
                                            <p:txEl>
                                              <p:pRg st="9" end="9"/>
                                            </p:txEl>
                                          </p:spTgt>
                                        </p:tgtEl>
                                      </p:cBhvr>
                                    </p:animEffect>
                                    <p:anim calcmode="lin" valueType="num">
                                      <p:cBhvr>
                                        <p:cTn id="22"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10" end="10"/>
                                            </p:txEl>
                                          </p:spTgt>
                                        </p:tgtEl>
                                        <p:attrNameLst>
                                          <p:attrName>style.visibility</p:attrName>
                                        </p:attrNameLst>
                                      </p:cBhvr>
                                      <p:to>
                                        <p:strVal val="visible"/>
                                      </p:to>
                                    </p:set>
                                    <p:animEffect transition="in" filter="fade">
                                      <p:cBhvr>
                                        <p:cTn id="28" dur="1000"/>
                                        <p:tgtEl>
                                          <p:spTgt spid="4">
                                            <p:txEl>
                                              <p:pRg st="10" end="10"/>
                                            </p:txEl>
                                          </p:spTgt>
                                        </p:tgtEl>
                                      </p:cBhvr>
                                    </p:animEffect>
                                    <p:anim calcmode="lin" valueType="num">
                                      <p:cBhvr>
                                        <p:cTn id="29"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11" end="11"/>
                                            </p:txEl>
                                          </p:spTgt>
                                        </p:tgtEl>
                                        <p:attrNameLst>
                                          <p:attrName>style.visibility</p:attrName>
                                        </p:attrNameLst>
                                      </p:cBhvr>
                                      <p:to>
                                        <p:strVal val="visible"/>
                                      </p:to>
                                    </p:set>
                                    <p:animEffect transition="in" filter="fade">
                                      <p:cBhvr>
                                        <p:cTn id="35" dur="1000"/>
                                        <p:tgtEl>
                                          <p:spTgt spid="4">
                                            <p:txEl>
                                              <p:pRg st="11" end="11"/>
                                            </p:txEl>
                                          </p:spTgt>
                                        </p:tgtEl>
                                      </p:cBhvr>
                                    </p:animEffect>
                                    <p:anim calcmode="lin" valueType="num">
                                      <p:cBhvr>
                                        <p:cTn id="36" dur="1000" fill="hold"/>
                                        <p:tgtEl>
                                          <p:spTgt spid="4">
                                            <p:txEl>
                                              <p:pRg st="11" end="11"/>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D8FADC-326B-6F24-0A37-C0CFB7E89865}"/>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B91B39A-C533-B711-2A9E-6FD36B213756}"/>
              </a:ext>
            </a:extLst>
          </p:cNvPr>
          <p:cNvSpPr txBox="1"/>
          <p:nvPr/>
        </p:nvSpPr>
        <p:spPr>
          <a:xfrm>
            <a:off x="365760" y="2072640"/>
            <a:ext cx="11541760" cy="3939540"/>
          </a:xfrm>
          <a:prstGeom prst="rect">
            <a:avLst/>
          </a:prstGeom>
          <a:noFill/>
        </p:spPr>
        <p:txBody>
          <a:bodyPr wrap="square" rtlCol="0">
            <a:spAutoFit/>
          </a:bodyPr>
          <a:lstStyle/>
          <a:p>
            <a:pPr marL="457200" indent="-457200">
              <a:buFont typeface="+mj-lt"/>
              <a:buAutoNum type="alphaUcPeriod"/>
            </a:pPr>
            <a:r>
              <a:rPr lang="en-US" sz="2400" b="1" dirty="0"/>
              <a:t>Romans 3:9-23</a:t>
            </a:r>
          </a:p>
          <a:p>
            <a:pPr marL="457200" indent="-457200">
              <a:buFont typeface="+mj-lt"/>
              <a:buAutoNum type="alphaUcPeriod"/>
            </a:pPr>
            <a:endParaRPr lang="en-US" sz="1000" b="1" dirty="0"/>
          </a:p>
          <a:p>
            <a:pPr marL="457200" indent="-457200">
              <a:buFont typeface="+mj-lt"/>
              <a:buAutoNum type="alphaUcPeriod"/>
            </a:pPr>
            <a:r>
              <a:rPr lang="en-US" sz="2400" b="1" dirty="0"/>
              <a:t>Romans 7-8</a:t>
            </a:r>
          </a:p>
          <a:p>
            <a:pPr marL="914400" lvl="1" indent="-457200">
              <a:buFont typeface="+mj-lt"/>
              <a:buAutoNum type="arabicPeriod"/>
            </a:pPr>
            <a:r>
              <a:rPr lang="en-US" sz="2400" i="1" dirty="0"/>
              <a:t>Argument is that this describes the Christian – nothing good in him (v. 18)</a:t>
            </a:r>
          </a:p>
          <a:p>
            <a:pPr marL="914400" lvl="1" indent="-457200">
              <a:buFont typeface="+mj-lt"/>
              <a:buAutoNum type="arabicPeriod"/>
            </a:pPr>
            <a:r>
              <a:rPr lang="en-US" sz="2400" i="1" dirty="0"/>
              <a:t>Context: previous chapter: Christian is not to continue in sin (Rom. 6)</a:t>
            </a:r>
          </a:p>
          <a:p>
            <a:pPr marL="914400" lvl="1" indent="-457200">
              <a:buFont typeface="+mj-lt"/>
              <a:buAutoNum type="arabicPeriod"/>
            </a:pPr>
            <a:r>
              <a:rPr lang="en-US" sz="2400" i="1" dirty="0"/>
              <a:t>Chapter 7 is not descriptive of the Christian:</a:t>
            </a:r>
          </a:p>
          <a:p>
            <a:pPr marL="914400" lvl="1" indent="-457200">
              <a:buFont typeface="+mj-lt"/>
              <a:buAutoNum type="arabicPeriod"/>
            </a:pPr>
            <a:r>
              <a:rPr lang="en-US" sz="2400" i="1" dirty="0"/>
              <a:t>Nothing is said about </a:t>
            </a:r>
            <a:r>
              <a:rPr lang="en-US" sz="2400" i="1" u="sng" dirty="0"/>
              <a:t>inability</a:t>
            </a:r>
            <a:r>
              <a:rPr lang="en-US" sz="2400" i="1" dirty="0"/>
              <a:t> to obey</a:t>
            </a:r>
          </a:p>
          <a:p>
            <a:pPr marL="914400" lvl="1" indent="-457200">
              <a:buFont typeface="+mj-lt"/>
              <a:buAutoNum type="arabicPeriod"/>
            </a:pPr>
            <a:r>
              <a:rPr lang="en-US" sz="2400" i="1" dirty="0"/>
              <a:t>Argued from Rom. 8:8 – those in flesh cannot please God</a:t>
            </a:r>
          </a:p>
          <a:p>
            <a:pPr marL="1371600" lvl="2" indent="-457200">
              <a:buFont typeface="+mj-lt"/>
              <a:buAutoNum type="alphaLcPeriod"/>
            </a:pPr>
            <a:r>
              <a:rPr lang="en-US" sz="2400" dirty="0"/>
              <a:t>Does not describe man’s </a:t>
            </a:r>
            <a:r>
              <a:rPr lang="en-US" sz="2400" u="sng" dirty="0"/>
              <a:t>nature</a:t>
            </a:r>
            <a:r>
              <a:rPr lang="en-US" sz="2400" dirty="0"/>
              <a:t>, but his </a:t>
            </a:r>
            <a:r>
              <a:rPr lang="en-US" sz="2400" u="sng" dirty="0"/>
              <a:t>choice</a:t>
            </a:r>
          </a:p>
          <a:p>
            <a:pPr marL="1371600" lvl="2" indent="-457200">
              <a:buFont typeface="+mj-lt"/>
              <a:buAutoNum type="alphaLcPeriod"/>
            </a:pPr>
            <a:r>
              <a:rPr lang="en-US" sz="2400" dirty="0"/>
              <a:t>Does not describe man’s </a:t>
            </a:r>
            <a:r>
              <a:rPr lang="en-US" sz="2400" u="sng" dirty="0"/>
              <a:t>inability</a:t>
            </a:r>
            <a:r>
              <a:rPr lang="en-US" sz="2400" dirty="0"/>
              <a:t>, but his </a:t>
            </a:r>
            <a:r>
              <a:rPr lang="en-US" sz="2400" u="sng" dirty="0"/>
              <a:t>choice</a:t>
            </a:r>
          </a:p>
          <a:p>
            <a:pPr marL="1371600" lvl="2" indent="-457200">
              <a:buFont typeface="+mj-lt"/>
              <a:buAutoNum type="alphaLcPeriod"/>
            </a:pPr>
            <a:r>
              <a:rPr lang="en-US" sz="2400" dirty="0"/>
              <a:t>Man cannot please God while doing things that displease God</a:t>
            </a:r>
          </a:p>
        </p:txBody>
      </p:sp>
      <p:sp>
        <p:nvSpPr>
          <p:cNvPr id="3" name="TextBox 2">
            <a:extLst>
              <a:ext uri="{FF2B5EF4-FFF2-40B4-BE49-F238E27FC236}">
                <a16:creationId xmlns:a16="http://schemas.microsoft.com/office/drawing/2014/main" id="{7D8CC692-1039-F4DB-C45A-D6190247B3C8}"/>
              </a:ext>
            </a:extLst>
          </p:cNvPr>
          <p:cNvSpPr txBox="1"/>
          <p:nvPr/>
        </p:nvSpPr>
        <p:spPr>
          <a:xfrm>
            <a:off x="3169920" y="396240"/>
            <a:ext cx="7447280" cy="1323439"/>
          </a:xfrm>
          <a:prstGeom prst="rect">
            <a:avLst/>
          </a:prstGeom>
          <a:noFill/>
        </p:spPr>
        <p:txBody>
          <a:bodyPr wrap="square" rtlCol="0">
            <a:spAutoFit/>
          </a:bodyPr>
          <a:lstStyle/>
          <a:p>
            <a:pPr marL="857250" indent="-857250" algn="ctr">
              <a:buFont typeface="+mj-lt"/>
              <a:buAutoNum type="romanUcPeriod" startAt="2"/>
            </a:pPr>
            <a:r>
              <a:rPr lang="en-US" sz="4000"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The Abused Text: </a:t>
            </a:r>
            <a:r>
              <a:rPr lang="en-US" sz="4000" i="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Passages offered as proof</a:t>
            </a:r>
            <a:endParaRPr lang="en-US" sz="1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p:txBody>
      </p:sp>
      <p:sp>
        <p:nvSpPr>
          <p:cNvPr id="5" name="TextBox 4">
            <a:extLst>
              <a:ext uri="{FF2B5EF4-FFF2-40B4-BE49-F238E27FC236}">
                <a16:creationId xmlns:a16="http://schemas.microsoft.com/office/drawing/2014/main" id="{8ADB803B-EE19-D9AC-6F87-33DBBEBB0E28}"/>
              </a:ext>
            </a:extLst>
          </p:cNvPr>
          <p:cNvSpPr txBox="1"/>
          <p:nvPr/>
        </p:nvSpPr>
        <p:spPr>
          <a:xfrm>
            <a:off x="3159760" y="375920"/>
            <a:ext cx="7447280" cy="1323439"/>
          </a:xfrm>
          <a:prstGeom prst="rect">
            <a:avLst/>
          </a:prstGeom>
          <a:noFill/>
        </p:spPr>
        <p:txBody>
          <a:bodyPr wrap="square" rtlCol="0">
            <a:spAutoFit/>
          </a:bodyPr>
          <a:lstStyle/>
          <a:p>
            <a:pPr marL="857250" indent="-857250" algn="ctr">
              <a:buFont typeface="+mj-lt"/>
              <a:buAutoNum type="romanUcPeriod" startAt="2"/>
            </a:pPr>
            <a:r>
              <a:rPr lang="en-US" sz="4000"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The Abused Text: </a:t>
            </a:r>
            <a:r>
              <a:rPr lang="en-US" sz="4000" i="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Passages offered as proof</a:t>
            </a:r>
            <a:endParaRPr lang="en-US" sz="1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p:txBody>
      </p:sp>
    </p:spTree>
    <p:extLst>
      <p:ext uri="{BB962C8B-B14F-4D97-AF65-F5344CB8AC3E}">
        <p14:creationId xmlns:p14="http://schemas.microsoft.com/office/powerpoint/2010/main" val="10418760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8" end="8"/>
                                            </p:txEl>
                                          </p:spTgt>
                                        </p:tgtEl>
                                        <p:attrNameLst>
                                          <p:attrName>style.visibility</p:attrName>
                                        </p:attrNameLst>
                                      </p:cBhvr>
                                      <p:to>
                                        <p:strVal val="visible"/>
                                      </p:to>
                                    </p:set>
                                    <p:animEffect transition="in" filter="fade">
                                      <p:cBhvr>
                                        <p:cTn id="7" dur="1000"/>
                                        <p:tgtEl>
                                          <p:spTgt spid="4">
                                            <p:txEl>
                                              <p:pRg st="8" end="8"/>
                                            </p:txEl>
                                          </p:spTgt>
                                        </p:tgtEl>
                                      </p:cBhvr>
                                    </p:animEffect>
                                    <p:anim calcmode="lin" valueType="num">
                                      <p:cBhvr>
                                        <p:cTn id="8"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9" end="9"/>
                                            </p:txEl>
                                          </p:spTgt>
                                        </p:tgtEl>
                                        <p:attrNameLst>
                                          <p:attrName>style.visibility</p:attrName>
                                        </p:attrNameLst>
                                      </p:cBhvr>
                                      <p:to>
                                        <p:strVal val="visible"/>
                                      </p:to>
                                    </p:set>
                                    <p:animEffect transition="in" filter="fade">
                                      <p:cBhvr>
                                        <p:cTn id="14" dur="1000"/>
                                        <p:tgtEl>
                                          <p:spTgt spid="4">
                                            <p:txEl>
                                              <p:pRg st="9" end="9"/>
                                            </p:txEl>
                                          </p:spTgt>
                                        </p:tgtEl>
                                      </p:cBhvr>
                                    </p:animEffect>
                                    <p:anim calcmode="lin" valueType="num">
                                      <p:cBhvr>
                                        <p:cTn id="15"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10" end="10"/>
                                            </p:txEl>
                                          </p:spTgt>
                                        </p:tgtEl>
                                        <p:attrNameLst>
                                          <p:attrName>style.visibility</p:attrName>
                                        </p:attrNameLst>
                                      </p:cBhvr>
                                      <p:to>
                                        <p:strVal val="visible"/>
                                      </p:to>
                                    </p:set>
                                    <p:animEffect transition="in" filter="fade">
                                      <p:cBhvr>
                                        <p:cTn id="21" dur="1000"/>
                                        <p:tgtEl>
                                          <p:spTgt spid="4">
                                            <p:txEl>
                                              <p:pRg st="10" end="10"/>
                                            </p:txEl>
                                          </p:spTgt>
                                        </p:tgtEl>
                                      </p:cBhvr>
                                    </p:animEffect>
                                    <p:anim calcmode="lin" valueType="num">
                                      <p:cBhvr>
                                        <p:cTn id="22"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FD81C2-0229-ECA2-755D-E92907A2BFF9}"/>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7685AD77-06DC-E3B1-18E7-06C40111ABB3}"/>
              </a:ext>
            </a:extLst>
          </p:cNvPr>
          <p:cNvSpPr txBox="1"/>
          <p:nvPr/>
        </p:nvSpPr>
        <p:spPr>
          <a:xfrm>
            <a:off x="365760" y="2072640"/>
            <a:ext cx="11541760" cy="1877437"/>
          </a:xfrm>
          <a:prstGeom prst="rect">
            <a:avLst/>
          </a:prstGeom>
          <a:noFill/>
        </p:spPr>
        <p:txBody>
          <a:bodyPr wrap="square" rtlCol="0">
            <a:spAutoFit/>
          </a:bodyPr>
          <a:lstStyle/>
          <a:p>
            <a:pPr marL="457200" indent="-457200">
              <a:buFont typeface="+mj-lt"/>
              <a:buAutoNum type="alphaUcPeriod"/>
            </a:pPr>
            <a:r>
              <a:rPr lang="en-US" sz="2400" b="1" dirty="0"/>
              <a:t>Romans 3:9-23</a:t>
            </a:r>
          </a:p>
          <a:p>
            <a:pPr marL="457200" indent="-457200">
              <a:buFont typeface="+mj-lt"/>
              <a:buAutoNum type="alphaUcPeriod"/>
            </a:pPr>
            <a:endParaRPr lang="en-US" sz="1000" b="1" dirty="0"/>
          </a:p>
          <a:p>
            <a:pPr marL="457200" indent="-457200">
              <a:buFont typeface="+mj-lt"/>
              <a:buAutoNum type="alphaUcPeriod"/>
            </a:pPr>
            <a:r>
              <a:rPr lang="en-US" sz="2400" b="1" dirty="0"/>
              <a:t>Romans 7-8</a:t>
            </a:r>
          </a:p>
          <a:p>
            <a:pPr marL="457200" indent="-457200">
              <a:buFont typeface="+mj-lt"/>
              <a:buAutoNum type="alphaUcPeriod"/>
            </a:pPr>
            <a:endParaRPr lang="en-US" sz="1000" b="1" dirty="0"/>
          </a:p>
          <a:p>
            <a:pPr marL="457200" indent="-457200">
              <a:buFont typeface="+mj-lt"/>
              <a:buAutoNum type="alphaUcPeriod"/>
            </a:pPr>
            <a:r>
              <a:rPr lang="en-US" sz="2400" b="1" dirty="0"/>
              <a:t>God commands what man cannot accomplish</a:t>
            </a:r>
          </a:p>
          <a:p>
            <a:pPr marL="914400" lvl="1" indent="-457200">
              <a:buFont typeface="+mj-lt"/>
              <a:buAutoNum type="arabicPeriod"/>
            </a:pPr>
            <a:r>
              <a:rPr lang="en-US" sz="2400" i="1" dirty="0"/>
              <a:t>Argument is that God tells man to do things that man can’t do on his own</a:t>
            </a:r>
            <a:endParaRPr lang="en-US" sz="2400" dirty="0"/>
          </a:p>
        </p:txBody>
      </p:sp>
      <p:sp>
        <p:nvSpPr>
          <p:cNvPr id="3" name="TextBox 2">
            <a:extLst>
              <a:ext uri="{FF2B5EF4-FFF2-40B4-BE49-F238E27FC236}">
                <a16:creationId xmlns:a16="http://schemas.microsoft.com/office/drawing/2014/main" id="{08EF8624-8647-AB7C-99DC-7D6181C835B5}"/>
              </a:ext>
            </a:extLst>
          </p:cNvPr>
          <p:cNvSpPr txBox="1"/>
          <p:nvPr/>
        </p:nvSpPr>
        <p:spPr>
          <a:xfrm>
            <a:off x="3169920" y="396240"/>
            <a:ext cx="7447280" cy="1323439"/>
          </a:xfrm>
          <a:prstGeom prst="rect">
            <a:avLst/>
          </a:prstGeom>
          <a:noFill/>
        </p:spPr>
        <p:txBody>
          <a:bodyPr wrap="square" rtlCol="0">
            <a:spAutoFit/>
          </a:bodyPr>
          <a:lstStyle/>
          <a:p>
            <a:pPr marL="857250" indent="-857250" algn="ctr">
              <a:buFont typeface="+mj-lt"/>
              <a:buAutoNum type="romanUcPeriod" startAt="2"/>
            </a:pPr>
            <a:r>
              <a:rPr lang="en-US" sz="4000"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The Abused Text: </a:t>
            </a:r>
            <a:r>
              <a:rPr lang="en-US" sz="4000" i="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Passages offered as proof</a:t>
            </a:r>
            <a:endParaRPr lang="en-US" sz="1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p:txBody>
      </p:sp>
      <p:sp>
        <p:nvSpPr>
          <p:cNvPr id="5" name="TextBox 4">
            <a:extLst>
              <a:ext uri="{FF2B5EF4-FFF2-40B4-BE49-F238E27FC236}">
                <a16:creationId xmlns:a16="http://schemas.microsoft.com/office/drawing/2014/main" id="{894185EA-9BF2-3CC1-5515-A204E98C13E0}"/>
              </a:ext>
            </a:extLst>
          </p:cNvPr>
          <p:cNvSpPr txBox="1"/>
          <p:nvPr/>
        </p:nvSpPr>
        <p:spPr>
          <a:xfrm>
            <a:off x="3159760" y="375920"/>
            <a:ext cx="7447280" cy="1323439"/>
          </a:xfrm>
          <a:prstGeom prst="rect">
            <a:avLst/>
          </a:prstGeom>
          <a:noFill/>
        </p:spPr>
        <p:txBody>
          <a:bodyPr wrap="square" rtlCol="0">
            <a:spAutoFit/>
          </a:bodyPr>
          <a:lstStyle/>
          <a:p>
            <a:pPr marL="857250" indent="-857250" algn="ctr">
              <a:buFont typeface="+mj-lt"/>
              <a:buAutoNum type="romanUcPeriod" startAt="2"/>
            </a:pPr>
            <a:r>
              <a:rPr lang="en-US" sz="4000"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The Abused Text: </a:t>
            </a:r>
            <a:r>
              <a:rPr lang="en-US" sz="4000" i="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Passages offered as proof</a:t>
            </a:r>
            <a:endParaRPr lang="en-US" sz="1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p:txBody>
      </p:sp>
    </p:spTree>
    <p:extLst>
      <p:ext uri="{BB962C8B-B14F-4D97-AF65-F5344CB8AC3E}">
        <p14:creationId xmlns:p14="http://schemas.microsoft.com/office/powerpoint/2010/main" val="11092100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animEffect transition="in" filter="fade">
                                      <p:cBhvr>
                                        <p:cTn id="7" dur="1000"/>
                                        <p:tgtEl>
                                          <p:spTgt spid="4">
                                            <p:txEl>
                                              <p:pRg st="5" end="5"/>
                                            </p:txEl>
                                          </p:spTgt>
                                        </p:tgtEl>
                                      </p:cBhvr>
                                    </p:animEffect>
                                    <p:anim calcmode="lin" valueType="num">
                                      <p:cBhvr>
                                        <p:cTn id="8"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35BC6D2-B603-8701-4536-66CF5694ED7A}"/>
              </a:ext>
            </a:extLst>
          </p:cNvPr>
          <p:cNvPicPr>
            <a:picLocks noChangeAspect="1"/>
          </p:cNvPicPr>
          <p:nvPr/>
        </p:nvPicPr>
        <p:blipFill>
          <a:blip r:embed="rId3"/>
          <a:stretch>
            <a:fillRect/>
          </a:stretch>
        </p:blipFill>
        <p:spPr>
          <a:xfrm>
            <a:off x="983710" y="0"/>
            <a:ext cx="10224579" cy="6497864"/>
          </a:xfrm>
          <a:prstGeom prst="rect">
            <a:avLst/>
          </a:prstGeom>
        </p:spPr>
      </p:pic>
      <p:sp>
        <p:nvSpPr>
          <p:cNvPr id="2" name="Rectangle 1">
            <a:extLst>
              <a:ext uri="{FF2B5EF4-FFF2-40B4-BE49-F238E27FC236}">
                <a16:creationId xmlns:a16="http://schemas.microsoft.com/office/drawing/2014/main" id="{53AD1AE3-E9F1-7B3A-F5AF-CA734D268E6F}"/>
              </a:ext>
            </a:extLst>
          </p:cNvPr>
          <p:cNvSpPr/>
          <p:nvPr/>
        </p:nvSpPr>
        <p:spPr>
          <a:xfrm>
            <a:off x="4277360" y="1859280"/>
            <a:ext cx="4480560" cy="233680"/>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EA13D6F2-92F7-E293-D488-3D64FAC3BF13}"/>
              </a:ext>
            </a:extLst>
          </p:cNvPr>
          <p:cNvSpPr/>
          <p:nvPr/>
        </p:nvSpPr>
        <p:spPr>
          <a:xfrm>
            <a:off x="4196080" y="2377440"/>
            <a:ext cx="4480560" cy="233680"/>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B40ACB0F-9BE0-91EE-42B6-AD187E03783E}"/>
              </a:ext>
            </a:extLst>
          </p:cNvPr>
          <p:cNvSpPr/>
          <p:nvPr/>
        </p:nvSpPr>
        <p:spPr>
          <a:xfrm>
            <a:off x="4277360" y="2893814"/>
            <a:ext cx="3444240" cy="233680"/>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F0484300-8236-3E27-89F9-F818376A5756}"/>
              </a:ext>
            </a:extLst>
          </p:cNvPr>
          <p:cNvSpPr/>
          <p:nvPr/>
        </p:nvSpPr>
        <p:spPr>
          <a:xfrm>
            <a:off x="4277360" y="3410188"/>
            <a:ext cx="4318000" cy="233680"/>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89FFF964-B735-FBFC-E84A-8E90EA7ABDD4}"/>
              </a:ext>
            </a:extLst>
          </p:cNvPr>
          <p:cNvSpPr/>
          <p:nvPr/>
        </p:nvSpPr>
        <p:spPr>
          <a:xfrm>
            <a:off x="4373879" y="3913108"/>
            <a:ext cx="2585721" cy="233680"/>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E8DAC5B-297F-427C-A3E3-604772DB9673}"/>
              </a:ext>
            </a:extLst>
          </p:cNvPr>
          <p:cNvSpPr/>
          <p:nvPr/>
        </p:nvSpPr>
        <p:spPr>
          <a:xfrm>
            <a:off x="2651758" y="4433054"/>
            <a:ext cx="3942081" cy="233680"/>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5ACC6BF-F0E1-4AC5-38DB-C3342B06E22F}"/>
              </a:ext>
            </a:extLst>
          </p:cNvPr>
          <p:cNvSpPr/>
          <p:nvPr/>
        </p:nvSpPr>
        <p:spPr>
          <a:xfrm>
            <a:off x="2651758" y="4950182"/>
            <a:ext cx="5638802" cy="233680"/>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012879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out)">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out)">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32"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circle(out)">
                                      <p:cBhvr>
                                        <p:cTn id="17" dur="2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32"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circle(out)">
                                      <p:cBhvr>
                                        <p:cTn id="22" dur="20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32"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circle(out)">
                                      <p:cBhvr>
                                        <p:cTn id="27" dur="20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32"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circle(out)">
                                      <p:cBhvr>
                                        <p:cTn id="32" dur="20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32"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circle(out)">
                                      <p:cBhvr>
                                        <p:cTn id="3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P spid="7" grpId="0" animBg="1"/>
      <p:bldP spid="8" grpId="0" animBg="1"/>
      <p:bldP spid="9" grpId="0" animBg="1"/>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851F1-114E-020D-2834-E0DE06A6324D}"/>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D04B8306-B1F2-E6DC-DE20-0A2388BA3710}"/>
              </a:ext>
            </a:extLst>
          </p:cNvPr>
          <p:cNvSpPr txBox="1"/>
          <p:nvPr/>
        </p:nvSpPr>
        <p:spPr>
          <a:xfrm>
            <a:off x="365760" y="2072640"/>
            <a:ext cx="11541760" cy="3354765"/>
          </a:xfrm>
          <a:prstGeom prst="rect">
            <a:avLst/>
          </a:prstGeom>
          <a:noFill/>
        </p:spPr>
        <p:txBody>
          <a:bodyPr wrap="square" rtlCol="0">
            <a:spAutoFit/>
          </a:bodyPr>
          <a:lstStyle/>
          <a:p>
            <a:pPr marL="457200" indent="-457200">
              <a:buFont typeface="+mj-lt"/>
              <a:buAutoNum type="alphaUcPeriod"/>
            </a:pPr>
            <a:r>
              <a:rPr lang="en-US" sz="2400" b="1" dirty="0"/>
              <a:t>Romans 3:9-23</a:t>
            </a:r>
          </a:p>
          <a:p>
            <a:pPr marL="457200" indent="-457200">
              <a:buFont typeface="+mj-lt"/>
              <a:buAutoNum type="alphaUcPeriod"/>
            </a:pPr>
            <a:endParaRPr lang="en-US" sz="1000" b="1" dirty="0"/>
          </a:p>
          <a:p>
            <a:pPr marL="457200" indent="-457200">
              <a:buFont typeface="+mj-lt"/>
              <a:buAutoNum type="alphaUcPeriod"/>
            </a:pPr>
            <a:r>
              <a:rPr lang="en-US" sz="2400" b="1" dirty="0"/>
              <a:t>Romans 7-8</a:t>
            </a:r>
          </a:p>
          <a:p>
            <a:pPr marL="457200" indent="-457200">
              <a:buFont typeface="+mj-lt"/>
              <a:buAutoNum type="alphaUcPeriod"/>
            </a:pPr>
            <a:endParaRPr lang="en-US" sz="1000" b="1" dirty="0"/>
          </a:p>
          <a:p>
            <a:pPr marL="457200" indent="-457200">
              <a:buFont typeface="+mj-lt"/>
              <a:buAutoNum type="alphaUcPeriod"/>
            </a:pPr>
            <a:r>
              <a:rPr lang="en-US" sz="2400" b="1" dirty="0"/>
              <a:t>God commands what man cannot accomplish</a:t>
            </a:r>
          </a:p>
          <a:p>
            <a:pPr marL="914400" lvl="1" indent="-457200">
              <a:buFont typeface="+mj-lt"/>
              <a:buAutoNum type="arabicPeriod"/>
            </a:pPr>
            <a:r>
              <a:rPr lang="en-US" sz="2400" i="1" dirty="0"/>
              <a:t>Argument is that God tells man to do things that man can’t do on his own</a:t>
            </a:r>
          </a:p>
          <a:p>
            <a:pPr marL="914400" lvl="1" indent="-457200">
              <a:buFont typeface="+mj-lt"/>
              <a:buAutoNum type="arabicPeriod"/>
            </a:pPr>
            <a:r>
              <a:rPr lang="en-US" sz="2400" i="1" dirty="0"/>
              <a:t>These points only demonstrate man’s </a:t>
            </a:r>
            <a:r>
              <a:rPr lang="en-US" sz="2400" i="1" u="sng" dirty="0"/>
              <a:t>inability to save himself</a:t>
            </a:r>
            <a:r>
              <a:rPr lang="en-US" sz="2400" i="1" dirty="0"/>
              <a:t>, not his </a:t>
            </a:r>
            <a:r>
              <a:rPr lang="en-US" sz="2400" i="1" u="sng" dirty="0"/>
              <a:t>inability to obey </a:t>
            </a:r>
            <a:r>
              <a:rPr lang="en-US" sz="2400" i="1" dirty="0"/>
              <a:t>God</a:t>
            </a:r>
          </a:p>
          <a:p>
            <a:pPr marL="914400" lvl="1" indent="-457200">
              <a:buFont typeface="+mj-lt"/>
              <a:buAutoNum type="arabicPeriod"/>
            </a:pPr>
            <a:r>
              <a:rPr lang="en-US" sz="2400" i="1" dirty="0"/>
              <a:t>There is nothing here to suggest that man cannot obey God without some empowering aid apart from the word of God!</a:t>
            </a:r>
            <a:endParaRPr lang="en-US" sz="2400" dirty="0"/>
          </a:p>
        </p:txBody>
      </p:sp>
      <p:sp>
        <p:nvSpPr>
          <p:cNvPr id="3" name="TextBox 2">
            <a:extLst>
              <a:ext uri="{FF2B5EF4-FFF2-40B4-BE49-F238E27FC236}">
                <a16:creationId xmlns:a16="http://schemas.microsoft.com/office/drawing/2014/main" id="{D229E485-7934-F2B2-010F-7945CDBD6540}"/>
              </a:ext>
            </a:extLst>
          </p:cNvPr>
          <p:cNvSpPr txBox="1"/>
          <p:nvPr/>
        </p:nvSpPr>
        <p:spPr>
          <a:xfrm>
            <a:off x="3169920" y="396240"/>
            <a:ext cx="7447280" cy="1323439"/>
          </a:xfrm>
          <a:prstGeom prst="rect">
            <a:avLst/>
          </a:prstGeom>
          <a:noFill/>
        </p:spPr>
        <p:txBody>
          <a:bodyPr wrap="square" rtlCol="0">
            <a:spAutoFit/>
          </a:bodyPr>
          <a:lstStyle/>
          <a:p>
            <a:pPr marL="857250" indent="-857250" algn="ctr">
              <a:buFont typeface="+mj-lt"/>
              <a:buAutoNum type="romanUcPeriod" startAt="2"/>
            </a:pPr>
            <a:r>
              <a:rPr lang="en-US" sz="4000"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The Abused Text: </a:t>
            </a:r>
            <a:r>
              <a:rPr lang="en-US" sz="4000" i="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Passages offered as proof</a:t>
            </a:r>
            <a:endParaRPr lang="en-US" sz="1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p:txBody>
      </p:sp>
      <p:sp>
        <p:nvSpPr>
          <p:cNvPr id="5" name="TextBox 4">
            <a:extLst>
              <a:ext uri="{FF2B5EF4-FFF2-40B4-BE49-F238E27FC236}">
                <a16:creationId xmlns:a16="http://schemas.microsoft.com/office/drawing/2014/main" id="{93810FA5-71CD-AB31-7B70-DA56F08E6512}"/>
              </a:ext>
            </a:extLst>
          </p:cNvPr>
          <p:cNvSpPr txBox="1"/>
          <p:nvPr/>
        </p:nvSpPr>
        <p:spPr>
          <a:xfrm>
            <a:off x="3159760" y="375920"/>
            <a:ext cx="7447280" cy="1323439"/>
          </a:xfrm>
          <a:prstGeom prst="rect">
            <a:avLst/>
          </a:prstGeom>
          <a:noFill/>
        </p:spPr>
        <p:txBody>
          <a:bodyPr wrap="square" rtlCol="0">
            <a:spAutoFit/>
          </a:bodyPr>
          <a:lstStyle/>
          <a:p>
            <a:pPr marL="857250" indent="-857250" algn="ctr">
              <a:buFont typeface="+mj-lt"/>
              <a:buAutoNum type="romanUcPeriod" startAt="2"/>
            </a:pPr>
            <a:r>
              <a:rPr lang="en-US" sz="4000"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The Abused Text: </a:t>
            </a:r>
            <a:r>
              <a:rPr lang="en-US" sz="4000" i="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Passages offered as proof</a:t>
            </a:r>
            <a:endParaRPr lang="en-US" sz="1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p:txBody>
      </p:sp>
    </p:spTree>
    <p:extLst>
      <p:ext uri="{BB962C8B-B14F-4D97-AF65-F5344CB8AC3E}">
        <p14:creationId xmlns:p14="http://schemas.microsoft.com/office/powerpoint/2010/main" val="25388577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7" end="7"/>
                                            </p:txEl>
                                          </p:spTgt>
                                        </p:tgtEl>
                                        <p:attrNameLst>
                                          <p:attrName>style.visibility</p:attrName>
                                        </p:attrNameLst>
                                      </p:cBhvr>
                                      <p:to>
                                        <p:strVal val="visible"/>
                                      </p:to>
                                    </p:set>
                                    <p:animEffect transition="in" filter="fade">
                                      <p:cBhvr>
                                        <p:cTn id="7" dur="1000"/>
                                        <p:tgtEl>
                                          <p:spTgt spid="4">
                                            <p:txEl>
                                              <p:pRg st="7" end="7"/>
                                            </p:txEl>
                                          </p:spTgt>
                                        </p:tgtEl>
                                      </p:cBhvr>
                                    </p:animEffect>
                                    <p:anim calcmode="lin" valueType="num">
                                      <p:cBhvr>
                                        <p:cTn id="8"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D99098-33B0-9C50-5A03-A13A7F8CE8ED}"/>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D017704-6410-86AD-A86B-16E3AB5021B5}"/>
              </a:ext>
            </a:extLst>
          </p:cNvPr>
          <p:cNvSpPr txBox="1"/>
          <p:nvPr/>
        </p:nvSpPr>
        <p:spPr>
          <a:xfrm>
            <a:off x="365760" y="2072640"/>
            <a:ext cx="11541760" cy="4247317"/>
          </a:xfrm>
          <a:prstGeom prst="rect">
            <a:avLst/>
          </a:prstGeom>
          <a:noFill/>
        </p:spPr>
        <p:txBody>
          <a:bodyPr wrap="square" rtlCol="0">
            <a:spAutoFit/>
          </a:bodyPr>
          <a:lstStyle/>
          <a:p>
            <a:pPr marL="457200" indent="-457200">
              <a:buFont typeface="+mj-lt"/>
              <a:buAutoNum type="alphaUcPeriod"/>
            </a:pPr>
            <a:r>
              <a:rPr lang="en-US" sz="2400" b="1" dirty="0"/>
              <a:t>Romans 3:9-23</a:t>
            </a:r>
          </a:p>
          <a:p>
            <a:pPr marL="457200" indent="-457200">
              <a:buFont typeface="+mj-lt"/>
              <a:buAutoNum type="alphaUcPeriod"/>
            </a:pPr>
            <a:endParaRPr lang="en-US" sz="1000" b="1" dirty="0"/>
          </a:p>
          <a:p>
            <a:pPr marL="457200" indent="-457200">
              <a:buFont typeface="+mj-lt"/>
              <a:buAutoNum type="alphaUcPeriod"/>
            </a:pPr>
            <a:r>
              <a:rPr lang="en-US" sz="2400" b="1" dirty="0"/>
              <a:t>Romans 7-8</a:t>
            </a:r>
          </a:p>
          <a:p>
            <a:pPr marL="457200" indent="-457200">
              <a:buFont typeface="+mj-lt"/>
              <a:buAutoNum type="alphaUcPeriod"/>
            </a:pPr>
            <a:endParaRPr lang="en-US" sz="1000" b="1" dirty="0"/>
          </a:p>
          <a:p>
            <a:pPr marL="457200" indent="-457200">
              <a:buFont typeface="+mj-lt"/>
              <a:buAutoNum type="alphaUcPeriod"/>
            </a:pPr>
            <a:r>
              <a:rPr lang="en-US" sz="2400" b="1" dirty="0"/>
              <a:t>God commands what man cannot accomplish</a:t>
            </a:r>
          </a:p>
          <a:p>
            <a:pPr marL="457200" indent="-457200">
              <a:buFont typeface="+mj-lt"/>
              <a:buAutoNum type="alphaUcPeriod"/>
            </a:pPr>
            <a:endParaRPr lang="en-US" sz="1000" b="1" dirty="0"/>
          </a:p>
          <a:p>
            <a:pPr marL="457200" indent="-457200">
              <a:buFont typeface="+mj-lt"/>
              <a:buAutoNum type="alphaUcPeriod"/>
            </a:pPr>
            <a:r>
              <a:rPr lang="en-US" sz="2400" b="1" dirty="0"/>
              <a:t> If we are slaves to sin -  need</a:t>
            </a:r>
          </a:p>
          <a:p>
            <a:pPr marL="914400" lvl="1" indent="-457200">
              <a:buFont typeface="+mj-lt"/>
              <a:buAutoNum type="arabicPeriod"/>
            </a:pPr>
            <a:r>
              <a:rPr lang="en-US" sz="2400" i="1" dirty="0"/>
              <a:t>Argument is that if one sins, he becomes a slave to sin (John 8:34) – thus he needs to be </a:t>
            </a:r>
            <a:r>
              <a:rPr lang="en-US" sz="2400" i="1" u="sng" dirty="0"/>
              <a:t>empowered</a:t>
            </a:r>
            <a:r>
              <a:rPr lang="en-US" sz="2400" i="1" dirty="0"/>
              <a:t> to break free from the bonds</a:t>
            </a:r>
          </a:p>
          <a:p>
            <a:pPr marL="914400" lvl="1" indent="-457200">
              <a:buFont typeface="+mj-lt"/>
              <a:buAutoNum type="arabicPeriod"/>
            </a:pPr>
            <a:r>
              <a:rPr lang="en-US" sz="2400" i="1" dirty="0"/>
              <a:t>Based on assumption – still assuming can’t obey </a:t>
            </a:r>
          </a:p>
          <a:p>
            <a:pPr marL="914400" lvl="1" indent="-457200">
              <a:buFont typeface="+mj-lt"/>
              <a:buAutoNum type="arabicPeriod"/>
            </a:pPr>
            <a:r>
              <a:rPr lang="en-US" sz="2400" i="1" dirty="0"/>
              <a:t>Romans 6:16-17 – those who were slaves, obeyed to be free from sin</a:t>
            </a:r>
          </a:p>
          <a:p>
            <a:pPr marL="1371600" lvl="2" indent="-457200">
              <a:buFont typeface="+mj-lt"/>
              <a:buAutoNum type="alphaLcPeriod"/>
            </a:pPr>
            <a:r>
              <a:rPr lang="en-US" sz="2400" dirty="0"/>
              <a:t>Did that involve grace? Absolutely (Rom. 6:14)</a:t>
            </a:r>
          </a:p>
          <a:p>
            <a:pPr marL="1371600" lvl="2" indent="-457200">
              <a:buFont typeface="+mj-lt"/>
              <a:buAutoNum type="alphaLcPeriod"/>
            </a:pPr>
            <a:r>
              <a:rPr lang="en-US" sz="2400" dirty="0"/>
              <a:t>Nothing to indicate that man had to be “empowered” to obey </a:t>
            </a:r>
          </a:p>
        </p:txBody>
      </p:sp>
      <p:sp>
        <p:nvSpPr>
          <p:cNvPr id="3" name="TextBox 2">
            <a:extLst>
              <a:ext uri="{FF2B5EF4-FFF2-40B4-BE49-F238E27FC236}">
                <a16:creationId xmlns:a16="http://schemas.microsoft.com/office/drawing/2014/main" id="{B382D697-BF2A-2095-1144-0BE585FECABF}"/>
              </a:ext>
            </a:extLst>
          </p:cNvPr>
          <p:cNvSpPr txBox="1"/>
          <p:nvPr/>
        </p:nvSpPr>
        <p:spPr>
          <a:xfrm>
            <a:off x="3169920" y="396240"/>
            <a:ext cx="7447280" cy="1323439"/>
          </a:xfrm>
          <a:prstGeom prst="rect">
            <a:avLst/>
          </a:prstGeom>
          <a:noFill/>
        </p:spPr>
        <p:txBody>
          <a:bodyPr wrap="square" rtlCol="0">
            <a:spAutoFit/>
          </a:bodyPr>
          <a:lstStyle/>
          <a:p>
            <a:pPr marL="857250" indent="-857250" algn="ctr">
              <a:buFont typeface="+mj-lt"/>
              <a:buAutoNum type="romanUcPeriod" startAt="2"/>
            </a:pPr>
            <a:r>
              <a:rPr lang="en-US" sz="4000"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The Abused Text: </a:t>
            </a:r>
            <a:r>
              <a:rPr lang="en-US" sz="4000" i="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Passages offered as proof</a:t>
            </a:r>
            <a:endParaRPr lang="en-US" sz="1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p:txBody>
      </p:sp>
      <p:sp>
        <p:nvSpPr>
          <p:cNvPr id="5" name="TextBox 4">
            <a:extLst>
              <a:ext uri="{FF2B5EF4-FFF2-40B4-BE49-F238E27FC236}">
                <a16:creationId xmlns:a16="http://schemas.microsoft.com/office/drawing/2014/main" id="{82B52537-09E5-0338-7BFE-DA2EAA341C6A}"/>
              </a:ext>
            </a:extLst>
          </p:cNvPr>
          <p:cNvSpPr txBox="1"/>
          <p:nvPr/>
        </p:nvSpPr>
        <p:spPr>
          <a:xfrm>
            <a:off x="3159760" y="375920"/>
            <a:ext cx="7447280" cy="1323439"/>
          </a:xfrm>
          <a:prstGeom prst="rect">
            <a:avLst/>
          </a:prstGeom>
          <a:noFill/>
        </p:spPr>
        <p:txBody>
          <a:bodyPr wrap="square" rtlCol="0">
            <a:spAutoFit/>
          </a:bodyPr>
          <a:lstStyle/>
          <a:p>
            <a:pPr marL="857250" indent="-857250" algn="ctr">
              <a:buFont typeface="+mj-lt"/>
              <a:buAutoNum type="romanUcPeriod" startAt="2"/>
            </a:pPr>
            <a:r>
              <a:rPr lang="en-US" sz="4000"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The Abused Text: </a:t>
            </a:r>
            <a:r>
              <a:rPr lang="en-US" sz="4000" i="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Passages offered as proof</a:t>
            </a:r>
            <a:endParaRPr lang="en-US" sz="1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p:txBody>
      </p:sp>
    </p:spTree>
    <p:extLst>
      <p:ext uri="{BB962C8B-B14F-4D97-AF65-F5344CB8AC3E}">
        <p14:creationId xmlns:p14="http://schemas.microsoft.com/office/powerpoint/2010/main" val="42399018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7" end="7"/>
                                            </p:txEl>
                                          </p:spTgt>
                                        </p:tgtEl>
                                        <p:attrNameLst>
                                          <p:attrName>style.visibility</p:attrName>
                                        </p:attrNameLst>
                                      </p:cBhvr>
                                      <p:to>
                                        <p:strVal val="visible"/>
                                      </p:to>
                                    </p:set>
                                    <p:animEffect transition="in" filter="fade">
                                      <p:cBhvr>
                                        <p:cTn id="7" dur="1000"/>
                                        <p:tgtEl>
                                          <p:spTgt spid="4">
                                            <p:txEl>
                                              <p:pRg st="7" end="7"/>
                                            </p:txEl>
                                          </p:spTgt>
                                        </p:tgtEl>
                                      </p:cBhvr>
                                    </p:animEffect>
                                    <p:anim calcmode="lin" valueType="num">
                                      <p:cBhvr>
                                        <p:cTn id="8"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8" end="8"/>
                                            </p:txEl>
                                          </p:spTgt>
                                        </p:tgtEl>
                                        <p:attrNameLst>
                                          <p:attrName>style.visibility</p:attrName>
                                        </p:attrNameLst>
                                      </p:cBhvr>
                                      <p:to>
                                        <p:strVal val="visible"/>
                                      </p:to>
                                    </p:set>
                                    <p:animEffect transition="in" filter="fade">
                                      <p:cBhvr>
                                        <p:cTn id="14" dur="1000"/>
                                        <p:tgtEl>
                                          <p:spTgt spid="4">
                                            <p:txEl>
                                              <p:pRg st="8" end="8"/>
                                            </p:txEl>
                                          </p:spTgt>
                                        </p:tgtEl>
                                      </p:cBhvr>
                                    </p:animEffect>
                                    <p:anim calcmode="lin" valueType="num">
                                      <p:cBhvr>
                                        <p:cTn id="15"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9" end="9"/>
                                            </p:txEl>
                                          </p:spTgt>
                                        </p:tgtEl>
                                        <p:attrNameLst>
                                          <p:attrName>style.visibility</p:attrName>
                                        </p:attrNameLst>
                                      </p:cBhvr>
                                      <p:to>
                                        <p:strVal val="visible"/>
                                      </p:to>
                                    </p:set>
                                    <p:animEffect transition="in" filter="fade">
                                      <p:cBhvr>
                                        <p:cTn id="21" dur="1000"/>
                                        <p:tgtEl>
                                          <p:spTgt spid="4">
                                            <p:txEl>
                                              <p:pRg st="9" end="9"/>
                                            </p:txEl>
                                          </p:spTgt>
                                        </p:tgtEl>
                                      </p:cBhvr>
                                    </p:animEffect>
                                    <p:anim calcmode="lin" valueType="num">
                                      <p:cBhvr>
                                        <p:cTn id="22"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10" end="10"/>
                                            </p:txEl>
                                          </p:spTgt>
                                        </p:tgtEl>
                                        <p:attrNameLst>
                                          <p:attrName>style.visibility</p:attrName>
                                        </p:attrNameLst>
                                      </p:cBhvr>
                                      <p:to>
                                        <p:strVal val="visible"/>
                                      </p:to>
                                    </p:set>
                                    <p:animEffect transition="in" filter="fade">
                                      <p:cBhvr>
                                        <p:cTn id="28" dur="1000"/>
                                        <p:tgtEl>
                                          <p:spTgt spid="4">
                                            <p:txEl>
                                              <p:pRg st="10" end="10"/>
                                            </p:txEl>
                                          </p:spTgt>
                                        </p:tgtEl>
                                      </p:cBhvr>
                                    </p:animEffect>
                                    <p:anim calcmode="lin" valueType="num">
                                      <p:cBhvr>
                                        <p:cTn id="29"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11" end="11"/>
                                            </p:txEl>
                                          </p:spTgt>
                                        </p:tgtEl>
                                        <p:attrNameLst>
                                          <p:attrName>style.visibility</p:attrName>
                                        </p:attrNameLst>
                                      </p:cBhvr>
                                      <p:to>
                                        <p:strVal val="visible"/>
                                      </p:to>
                                    </p:set>
                                    <p:animEffect transition="in" filter="fade">
                                      <p:cBhvr>
                                        <p:cTn id="35" dur="1000"/>
                                        <p:tgtEl>
                                          <p:spTgt spid="4">
                                            <p:txEl>
                                              <p:pRg st="11" end="11"/>
                                            </p:txEl>
                                          </p:spTgt>
                                        </p:tgtEl>
                                      </p:cBhvr>
                                    </p:animEffect>
                                    <p:anim calcmode="lin" valueType="num">
                                      <p:cBhvr>
                                        <p:cTn id="36" dur="1000" fill="hold"/>
                                        <p:tgtEl>
                                          <p:spTgt spid="4">
                                            <p:txEl>
                                              <p:pRg st="11" end="11"/>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18AEF0-F337-6A06-7F63-618727228E2B}"/>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34C63A5D-F4BB-0F95-C65C-D0617699B11C}"/>
              </a:ext>
            </a:extLst>
          </p:cNvPr>
          <p:cNvSpPr txBox="1"/>
          <p:nvPr/>
        </p:nvSpPr>
        <p:spPr>
          <a:xfrm>
            <a:off x="4815840" y="914400"/>
            <a:ext cx="7223760" cy="5170646"/>
          </a:xfrm>
          <a:prstGeom prst="rect">
            <a:avLst/>
          </a:prstGeom>
          <a:noFill/>
        </p:spPr>
        <p:txBody>
          <a:bodyPr wrap="square" rtlCol="0">
            <a:spAutoFit/>
          </a:bodyPr>
          <a:lstStyle/>
          <a:p>
            <a:pPr marL="400050" indent="-400050">
              <a:buFont typeface="+mj-lt"/>
              <a:buAutoNum type="romanUcPeriod"/>
            </a:pPr>
            <a:r>
              <a:rPr lang="en-US" sz="4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The Erroneous Concept: </a:t>
            </a:r>
            <a:r>
              <a:rPr lang="en-US" sz="4000" i="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Man is unable to obey</a:t>
            </a:r>
            <a:endParaRPr lang="en-US" sz="4000"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a:p>
            <a:pPr marL="400050" indent="-400050">
              <a:buFont typeface="+mj-lt"/>
              <a:buAutoNum type="romanUcPeriod"/>
            </a:pPr>
            <a:endParaRPr lang="en-US" sz="4000"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a:p>
            <a:pPr marL="400050" indent="-400050">
              <a:buFont typeface="+mj-lt"/>
              <a:buAutoNum type="romanUcPeriod"/>
            </a:pPr>
            <a:r>
              <a:rPr lang="en-US" sz="4000"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 The Abused Text: </a:t>
            </a:r>
            <a:r>
              <a:rPr lang="en-US" sz="4000" i="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Passages offered as proof</a:t>
            </a:r>
          </a:p>
          <a:p>
            <a:pPr marL="400050" indent="-400050">
              <a:buFont typeface="+mj-lt"/>
              <a:buAutoNum type="romanUcPeriod"/>
            </a:pPr>
            <a:endParaRPr lang="en-US" sz="4000"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a:p>
            <a:pPr marL="400050" indent="-400050">
              <a:buFont typeface="+mj-lt"/>
              <a:buAutoNum type="romanUcPeriod"/>
            </a:pPr>
            <a:r>
              <a:rPr lang="en-US" sz="4000"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 The Assurance from God: </a:t>
            </a:r>
            <a:r>
              <a:rPr lang="en-US" sz="4000" i="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Man has the ability to obey</a:t>
            </a:r>
            <a:endParaRPr lang="en-US" sz="4000"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a:p>
            <a:endParaRPr lang="en-US" sz="1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p:txBody>
      </p:sp>
      <p:sp>
        <p:nvSpPr>
          <p:cNvPr id="2" name="TextBox 1">
            <a:extLst>
              <a:ext uri="{FF2B5EF4-FFF2-40B4-BE49-F238E27FC236}">
                <a16:creationId xmlns:a16="http://schemas.microsoft.com/office/drawing/2014/main" id="{F8CC844D-016E-2298-B036-FD2336130E9D}"/>
              </a:ext>
            </a:extLst>
          </p:cNvPr>
          <p:cNvSpPr txBox="1"/>
          <p:nvPr/>
        </p:nvSpPr>
        <p:spPr>
          <a:xfrm>
            <a:off x="365760" y="3749040"/>
            <a:ext cx="3373120" cy="2585323"/>
          </a:xfrm>
          <a:prstGeom prst="rect">
            <a:avLst/>
          </a:prstGeom>
          <a:noFill/>
        </p:spPr>
        <p:txBody>
          <a:bodyPr wrap="square" rtlCol="0">
            <a:spAutoFit/>
          </a:bodyPr>
          <a:lstStyle/>
          <a:p>
            <a:pPr algn="ctr"/>
            <a:r>
              <a:rPr lang="en-US" sz="5400" dirty="0">
                <a:solidFill>
                  <a:srgbClr val="FFFFCC"/>
                </a:solidFill>
                <a:latin typeface="Dreaming Outloud Pro" panose="03050502040302030504" pitchFamily="66" charset="0"/>
                <a:cs typeface="Dreaming Outloud Pro" panose="03050502040302030504" pitchFamily="66" charset="0"/>
              </a:rPr>
              <a:t>Man’s</a:t>
            </a:r>
          </a:p>
          <a:p>
            <a:pPr algn="ctr"/>
            <a:r>
              <a:rPr lang="en-US" sz="5400" dirty="0">
                <a:solidFill>
                  <a:srgbClr val="FFFFCC"/>
                </a:solidFill>
                <a:latin typeface="Dreaming Outloud Pro" panose="03050502040302030504" pitchFamily="66" charset="0"/>
                <a:cs typeface="Dreaming Outloud Pro" panose="03050502040302030504" pitchFamily="66" charset="0"/>
              </a:rPr>
              <a:t>Ability</a:t>
            </a:r>
          </a:p>
          <a:p>
            <a:pPr algn="ctr"/>
            <a:r>
              <a:rPr lang="en-US" sz="5400" dirty="0">
                <a:solidFill>
                  <a:srgbClr val="FFFFCC"/>
                </a:solidFill>
                <a:latin typeface="Dreaming Outloud Pro" panose="03050502040302030504" pitchFamily="66" charset="0"/>
                <a:cs typeface="Dreaming Outloud Pro" panose="03050502040302030504" pitchFamily="66" charset="0"/>
              </a:rPr>
              <a:t>to Obey</a:t>
            </a:r>
          </a:p>
        </p:txBody>
      </p:sp>
      <p:sp>
        <p:nvSpPr>
          <p:cNvPr id="3" name="TextBox 2">
            <a:extLst>
              <a:ext uri="{FF2B5EF4-FFF2-40B4-BE49-F238E27FC236}">
                <a16:creationId xmlns:a16="http://schemas.microsoft.com/office/drawing/2014/main" id="{03E14DB9-465F-C67C-7530-C613F652A5FC}"/>
              </a:ext>
            </a:extLst>
          </p:cNvPr>
          <p:cNvSpPr txBox="1"/>
          <p:nvPr/>
        </p:nvSpPr>
        <p:spPr>
          <a:xfrm>
            <a:off x="4815840" y="883920"/>
            <a:ext cx="7223760" cy="5170646"/>
          </a:xfrm>
          <a:prstGeom prst="rect">
            <a:avLst/>
          </a:prstGeom>
          <a:noFill/>
        </p:spPr>
        <p:txBody>
          <a:bodyPr wrap="square" rtlCol="0">
            <a:spAutoFit/>
          </a:bodyPr>
          <a:lstStyle/>
          <a:p>
            <a:pPr marL="400050" indent="-400050">
              <a:buFont typeface="+mj-lt"/>
              <a:buAutoNum type="romanUcPeriod"/>
            </a:pPr>
            <a:r>
              <a:rPr lang="en-US" sz="4000" b="1" dirty="0">
                <a:solidFill>
                  <a:schemeClr val="bg1">
                    <a:lumMod val="50000"/>
                  </a:schemeClr>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The Erroneous Concept: </a:t>
            </a:r>
            <a:r>
              <a:rPr lang="en-US" sz="4000" i="1" dirty="0">
                <a:solidFill>
                  <a:schemeClr val="bg1">
                    <a:lumMod val="50000"/>
                  </a:schemeClr>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Man is unable to obey</a:t>
            </a:r>
            <a:endParaRPr lang="en-US" sz="4000" dirty="0">
              <a:solidFill>
                <a:schemeClr val="bg1">
                  <a:lumMod val="50000"/>
                </a:schemeClr>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a:p>
            <a:pPr marL="400050" indent="-400050">
              <a:buFont typeface="+mj-lt"/>
              <a:buAutoNum type="romanUcPeriod"/>
            </a:pPr>
            <a:endParaRPr lang="en-US" sz="4000" dirty="0">
              <a:solidFill>
                <a:schemeClr val="bg1">
                  <a:lumMod val="50000"/>
                </a:schemeClr>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a:p>
            <a:pPr marL="400050" indent="-400050">
              <a:buFont typeface="+mj-lt"/>
              <a:buAutoNum type="romanUcPeriod"/>
            </a:pPr>
            <a:r>
              <a:rPr lang="en-US" sz="4000" dirty="0">
                <a:solidFill>
                  <a:schemeClr val="bg1">
                    <a:lumMod val="50000"/>
                  </a:schemeClr>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 The Abused Text: </a:t>
            </a:r>
            <a:r>
              <a:rPr lang="en-US" sz="4000" i="1" dirty="0">
                <a:solidFill>
                  <a:schemeClr val="bg1">
                    <a:lumMod val="50000"/>
                  </a:schemeClr>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Passages offered as proof</a:t>
            </a:r>
          </a:p>
          <a:p>
            <a:pPr marL="400050" indent="-400050">
              <a:buFont typeface="+mj-lt"/>
              <a:buAutoNum type="romanUcPeriod"/>
            </a:pPr>
            <a:endParaRPr lang="en-US" sz="4000"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a:p>
            <a:pPr marL="400050" indent="-400050">
              <a:buFont typeface="+mj-lt"/>
              <a:buAutoNum type="romanUcPeriod"/>
            </a:pPr>
            <a:r>
              <a:rPr lang="en-US" sz="4000"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 The Assurance from God: </a:t>
            </a:r>
            <a:r>
              <a:rPr lang="en-US" sz="4000" i="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Man has the ability to obey</a:t>
            </a:r>
            <a:endParaRPr lang="en-US" sz="4000"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a:p>
            <a:endParaRPr lang="en-US" sz="1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p:txBody>
      </p:sp>
    </p:spTree>
    <p:extLst>
      <p:ext uri="{BB962C8B-B14F-4D97-AF65-F5344CB8AC3E}">
        <p14:creationId xmlns:p14="http://schemas.microsoft.com/office/powerpoint/2010/main" val="21820816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3E698D-1D19-AFE0-1265-61305722D858}"/>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6E2F8C0C-4D51-925F-1C6F-93CFAE142B64}"/>
              </a:ext>
            </a:extLst>
          </p:cNvPr>
          <p:cNvSpPr txBox="1"/>
          <p:nvPr/>
        </p:nvSpPr>
        <p:spPr>
          <a:xfrm>
            <a:off x="2885440" y="396240"/>
            <a:ext cx="7833360" cy="1477328"/>
          </a:xfrm>
          <a:prstGeom prst="rect">
            <a:avLst/>
          </a:prstGeom>
          <a:noFill/>
        </p:spPr>
        <p:txBody>
          <a:bodyPr wrap="square" rtlCol="0">
            <a:spAutoFit/>
          </a:bodyPr>
          <a:lstStyle/>
          <a:p>
            <a:pPr marL="857250" indent="-857250" algn="ctr">
              <a:buFont typeface="+mj-lt"/>
              <a:buAutoNum type="romanUcPeriod" startAt="3"/>
            </a:pPr>
            <a:r>
              <a:rPr lang="en-US" sz="4000"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The Assurance from God: </a:t>
            </a:r>
            <a:r>
              <a:rPr lang="en-US" sz="4000" i="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Man has the ability to obey</a:t>
            </a:r>
            <a:endParaRPr lang="en-US" sz="4000"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a:p>
            <a:pPr marL="285750" indent="-285750">
              <a:buFont typeface="+mj-lt"/>
              <a:buAutoNum type="romanUcPeriod" startAt="3"/>
            </a:pPr>
            <a:endParaRPr lang="en-US" sz="1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p:txBody>
      </p:sp>
      <p:sp>
        <p:nvSpPr>
          <p:cNvPr id="4" name="TextBox 3">
            <a:extLst>
              <a:ext uri="{FF2B5EF4-FFF2-40B4-BE49-F238E27FC236}">
                <a16:creationId xmlns:a16="http://schemas.microsoft.com/office/drawing/2014/main" id="{22D1EE11-E0A7-B480-02D7-4F7714EC43CE}"/>
              </a:ext>
            </a:extLst>
          </p:cNvPr>
          <p:cNvSpPr txBox="1"/>
          <p:nvPr/>
        </p:nvSpPr>
        <p:spPr>
          <a:xfrm>
            <a:off x="365760" y="2072640"/>
            <a:ext cx="11541760" cy="4154984"/>
          </a:xfrm>
          <a:prstGeom prst="rect">
            <a:avLst/>
          </a:prstGeom>
          <a:noFill/>
        </p:spPr>
        <p:txBody>
          <a:bodyPr wrap="square" rtlCol="0">
            <a:spAutoFit/>
          </a:bodyPr>
          <a:lstStyle/>
          <a:p>
            <a:pPr marL="457200" indent="-457200">
              <a:buFont typeface="+mj-lt"/>
              <a:buAutoNum type="alphaUcPeriod"/>
            </a:pPr>
            <a:r>
              <a:rPr lang="en-US" sz="2400" b="1" dirty="0"/>
              <a:t>Old Testament</a:t>
            </a:r>
          </a:p>
          <a:p>
            <a:pPr marL="914400" lvl="1" indent="-457200">
              <a:buFont typeface="+mj-lt"/>
              <a:buAutoNum type="arabicPeriod"/>
            </a:pPr>
            <a:r>
              <a:rPr lang="en-US" sz="2400" i="1" dirty="0"/>
              <a:t>Gen. 4:6-7 – Cain was able to do well</a:t>
            </a:r>
          </a:p>
          <a:p>
            <a:pPr marL="914400" lvl="1" indent="-457200">
              <a:buFont typeface="+mj-lt"/>
              <a:buAutoNum type="arabicPeriod"/>
            </a:pPr>
            <a:r>
              <a:rPr lang="en-US" sz="2400" i="1" dirty="0"/>
              <a:t>Heb. 11:8 – Abraham obeyed to call to go to a land</a:t>
            </a:r>
          </a:p>
          <a:p>
            <a:pPr marL="914400" lvl="1" indent="-457200">
              <a:buFont typeface="+mj-lt"/>
              <a:buAutoNum type="arabicPeriod"/>
            </a:pPr>
            <a:r>
              <a:rPr lang="en-US" sz="2400" i="1" dirty="0"/>
              <a:t>Deut. 30:11-20 – Israel was told they could obey</a:t>
            </a:r>
          </a:p>
          <a:p>
            <a:pPr marL="1371600" lvl="2" indent="-457200">
              <a:buFont typeface="+mj-lt"/>
              <a:buAutoNum type="alphaLcPeriod"/>
            </a:pPr>
            <a:r>
              <a:rPr lang="en-US" sz="2400" dirty="0"/>
              <a:t>Not hard (vv. 11-14) </a:t>
            </a:r>
          </a:p>
          <a:p>
            <a:pPr marL="1828800" lvl="3" indent="-457200">
              <a:buFont typeface="Arial" panose="020B0604020202020204" pitchFamily="34" charset="0"/>
              <a:buChar char="•"/>
            </a:pPr>
            <a:r>
              <a:rPr lang="en-US" sz="2400" dirty="0"/>
              <a:t>Quoted in Rom. 10:6-8 applied to our salvation</a:t>
            </a:r>
          </a:p>
          <a:p>
            <a:pPr marL="1828800" lvl="3" indent="-457200">
              <a:buFont typeface="Arial" panose="020B0604020202020204" pitchFamily="34" charset="0"/>
              <a:buChar char="•"/>
            </a:pPr>
            <a:r>
              <a:rPr lang="en-US" sz="2400" dirty="0"/>
              <a:t>Thus, God’s commands in both OT and NT were within man’s ability</a:t>
            </a:r>
          </a:p>
          <a:p>
            <a:pPr marL="1371600" lvl="2" indent="-457200">
              <a:buFont typeface="+mj-lt"/>
              <a:buAutoNum type="alphaLcPeriod"/>
            </a:pPr>
            <a:r>
              <a:rPr lang="en-US" sz="2400" dirty="0"/>
              <a:t>Man has a choice (vv. 15-20)</a:t>
            </a:r>
          </a:p>
          <a:p>
            <a:pPr marL="914400" lvl="1" indent="-457200">
              <a:buFont typeface="+mj-lt"/>
              <a:buAutoNum type="arabicPeriod"/>
            </a:pPr>
            <a:r>
              <a:rPr lang="en-US" sz="2400" i="1" dirty="0"/>
              <a:t>Joshua 24:15 – Joshua and Israel could choose to obey</a:t>
            </a:r>
          </a:p>
          <a:p>
            <a:pPr marL="914400" lvl="1" indent="-457200">
              <a:buFont typeface="+mj-lt"/>
              <a:buAutoNum type="arabicPeriod"/>
            </a:pPr>
            <a:r>
              <a:rPr lang="en-US" sz="2400" i="1" dirty="0"/>
              <a:t>1 Chron. 28:8-10 – Solomon had a choice</a:t>
            </a:r>
          </a:p>
          <a:p>
            <a:pPr marL="914400" lvl="1" indent="-457200">
              <a:buFont typeface="+mj-lt"/>
              <a:buAutoNum type="arabicPeriod"/>
            </a:pPr>
            <a:r>
              <a:rPr lang="en-US" sz="2400" i="1" dirty="0"/>
              <a:t>1 Kings 11:33-38 – Jeroboam had a choice</a:t>
            </a:r>
          </a:p>
        </p:txBody>
      </p:sp>
      <p:sp>
        <p:nvSpPr>
          <p:cNvPr id="3" name="TextBox 2">
            <a:extLst>
              <a:ext uri="{FF2B5EF4-FFF2-40B4-BE49-F238E27FC236}">
                <a16:creationId xmlns:a16="http://schemas.microsoft.com/office/drawing/2014/main" id="{FEF2DF74-20D3-5DBD-9472-85E689990824}"/>
              </a:ext>
            </a:extLst>
          </p:cNvPr>
          <p:cNvSpPr txBox="1"/>
          <p:nvPr/>
        </p:nvSpPr>
        <p:spPr>
          <a:xfrm>
            <a:off x="2875280" y="375920"/>
            <a:ext cx="7833360" cy="1477328"/>
          </a:xfrm>
          <a:prstGeom prst="rect">
            <a:avLst/>
          </a:prstGeom>
          <a:noFill/>
        </p:spPr>
        <p:txBody>
          <a:bodyPr wrap="square" rtlCol="0">
            <a:spAutoFit/>
          </a:bodyPr>
          <a:lstStyle/>
          <a:p>
            <a:pPr marL="857250" indent="-857250" algn="ctr">
              <a:buFont typeface="+mj-lt"/>
              <a:buAutoNum type="romanUcPeriod" startAt="3"/>
            </a:pPr>
            <a:r>
              <a:rPr lang="en-US" sz="4000"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The Assurance from God: </a:t>
            </a:r>
            <a:r>
              <a:rPr lang="en-US" sz="4000" i="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Man has the ability to obey</a:t>
            </a:r>
            <a:endParaRPr lang="en-US" sz="4000"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a:p>
            <a:pPr marL="285750" indent="-285750">
              <a:buFont typeface="+mj-lt"/>
              <a:buAutoNum type="romanUcPeriod" startAt="3"/>
            </a:pPr>
            <a:endParaRPr lang="en-US" sz="1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p:txBody>
      </p:sp>
    </p:spTree>
    <p:extLst>
      <p:ext uri="{BB962C8B-B14F-4D97-AF65-F5344CB8AC3E}">
        <p14:creationId xmlns:p14="http://schemas.microsoft.com/office/powerpoint/2010/main" val="34501288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fade">
                                      <p:cBhvr>
                                        <p:cTn id="42" dur="1000"/>
                                        <p:tgtEl>
                                          <p:spTgt spid="4">
                                            <p:txEl>
                                              <p:pRg st="6" end="6"/>
                                            </p:txEl>
                                          </p:spTgt>
                                        </p:tgtEl>
                                      </p:cBhvr>
                                    </p:animEffect>
                                    <p:anim calcmode="lin" valueType="num">
                                      <p:cBhvr>
                                        <p:cTn id="43"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4">
                                            <p:txEl>
                                              <p:pRg st="7" end="7"/>
                                            </p:txEl>
                                          </p:spTgt>
                                        </p:tgtEl>
                                        <p:attrNameLst>
                                          <p:attrName>style.visibility</p:attrName>
                                        </p:attrNameLst>
                                      </p:cBhvr>
                                      <p:to>
                                        <p:strVal val="visible"/>
                                      </p:to>
                                    </p:set>
                                    <p:animEffect transition="in" filter="fade">
                                      <p:cBhvr>
                                        <p:cTn id="49" dur="1000"/>
                                        <p:tgtEl>
                                          <p:spTgt spid="4">
                                            <p:txEl>
                                              <p:pRg st="7" end="7"/>
                                            </p:txEl>
                                          </p:spTgt>
                                        </p:tgtEl>
                                      </p:cBhvr>
                                    </p:animEffect>
                                    <p:anim calcmode="lin" valueType="num">
                                      <p:cBhvr>
                                        <p:cTn id="50"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4">
                                            <p:txEl>
                                              <p:pRg st="8" end="8"/>
                                            </p:txEl>
                                          </p:spTgt>
                                        </p:tgtEl>
                                        <p:attrNameLst>
                                          <p:attrName>style.visibility</p:attrName>
                                        </p:attrNameLst>
                                      </p:cBhvr>
                                      <p:to>
                                        <p:strVal val="visible"/>
                                      </p:to>
                                    </p:set>
                                    <p:animEffect transition="in" filter="fade">
                                      <p:cBhvr>
                                        <p:cTn id="56" dur="1000"/>
                                        <p:tgtEl>
                                          <p:spTgt spid="4">
                                            <p:txEl>
                                              <p:pRg st="8" end="8"/>
                                            </p:txEl>
                                          </p:spTgt>
                                        </p:tgtEl>
                                      </p:cBhvr>
                                    </p:animEffect>
                                    <p:anim calcmode="lin" valueType="num">
                                      <p:cBhvr>
                                        <p:cTn id="57"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4">
                                            <p:txEl>
                                              <p:pRg st="9" end="9"/>
                                            </p:txEl>
                                          </p:spTgt>
                                        </p:tgtEl>
                                        <p:attrNameLst>
                                          <p:attrName>style.visibility</p:attrName>
                                        </p:attrNameLst>
                                      </p:cBhvr>
                                      <p:to>
                                        <p:strVal val="visible"/>
                                      </p:to>
                                    </p:set>
                                    <p:animEffect transition="in" filter="fade">
                                      <p:cBhvr>
                                        <p:cTn id="63" dur="1000"/>
                                        <p:tgtEl>
                                          <p:spTgt spid="4">
                                            <p:txEl>
                                              <p:pRg st="9" end="9"/>
                                            </p:txEl>
                                          </p:spTgt>
                                        </p:tgtEl>
                                      </p:cBhvr>
                                    </p:animEffect>
                                    <p:anim calcmode="lin" valueType="num">
                                      <p:cBhvr>
                                        <p:cTn id="64"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65"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4">
                                            <p:txEl>
                                              <p:pRg st="10" end="10"/>
                                            </p:txEl>
                                          </p:spTgt>
                                        </p:tgtEl>
                                        <p:attrNameLst>
                                          <p:attrName>style.visibility</p:attrName>
                                        </p:attrNameLst>
                                      </p:cBhvr>
                                      <p:to>
                                        <p:strVal val="visible"/>
                                      </p:to>
                                    </p:set>
                                    <p:animEffect transition="in" filter="fade">
                                      <p:cBhvr>
                                        <p:cTn id="70" dur="1000"/>
                                        <p:tgtEl>
                                          <p:spTgt spid="4">
                                            <p:txEl>
                                              <p:pRg st="10" end="10"/>
                                            </p:txEl>
                                          </p:spTgt>
                                        </p:tgtEl>
                                      </p:cBhvr>
                                    </p:animEffect>
                                    <p:anim calcmode="lin" valueType="num">
                                      <p:cBhvr>
                                        <p:cTn id="71"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72" dur="1000" fill="hold"/>
                                        <p:tgtEl>
                                          <p:spTgt spid="4">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9991ED-1342-23FD-FE7F-37D6E23E19A4}"/>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5AF125A4-9E5E-B687-0682-B42BE3A108D2}"/>
              </a:ext>
            </a:extLst>
          </p:cNvPr>
          <p:cNvSpPr txBox="1"/>
          <p:nvPr/>
        </p:nvSpPr>
        <p:spPr>
          <a:xfrm>
            <a:off x="2885440" y="396240"/>
            <a:ext cx="7833360" cy="1477328"/>
          </a:xfrm>
          <a:prstGeom prst="rect">
            <a:avLst/>
          </a:prstGeom>
          <a:noFill/>
        </p:spPr>
        <p:txBody>
          <a:bodyPr wrap="square" rtlCol="0">
            <a:spAutoFit/>
          </a:bodyPr>
          <a:lstStyle/>
          <a:p>
            <a:pPr marL="857250" indent="-857250" algn="ctr">
              <a:buFont typeface="+mj-lt"/>
              <a:buAutoNum type="romanUcPeriod" startAt="3"/>
            </a:pPr>
            <a:r>
              <a:rPr lang="en-US" sz="4000"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The Assurance from God: </a:t>
            </a:r>
            <a:r>
              <a:rPr lang="en-US" sz="4000" i="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Man has the ability to obey</a:t>
            </a:r>
            <a:endParaRPr lang="en-US" sz="4000"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a:p>
            <a:pPr marL="285750" indent="-285750">
              <a:buFont typeface="+mj-lt"/>
              <a:buAutoNum type="romanUcPeriod" startAt="3"/>
            </a:pPr>
            <a:endParaRPr lang="en-US" sz="1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p:txBody>
      </p:sp>
      <p:sp>
        <p:nvSpPr>
          <p:cNvPr id="4" name="TextBox 3">
            <a:extLst>
              <a:ext uri="{FF2B5EF4-FFF2-40B4-BE49-F238E27FC236}">
                <a16:creationId xmlns:a16="http://schemas.microsoft.com/office/drawing/2014/main" id="{CCC0065B-1AEA-E607-6254-ECEC3C67BD9E}"/>
              </a:ext>
            </a:extLst>
          </p:cNvPr>
          <p:cNvSpPr txBox="1"/>
          <p:nvPr/>
        </p:nvSpPr>
        <p:spPr>
          <a:xfrm>
            <a:off x="365760" y="2072640"/>
            <a:ext cx="11541760" cy="3939540"/>
          </a:xfrm>
          <a:prstGeom prst="rect">
            <a:avLst/>
          </a:prstGeom>
          <a:noFill/>
        </p:spPr>
        <p:txBody>
          <a:bodyPr wrap="square" rtlCol="0">
            <a:spAutoFit/>
          </a:bodyPr>
          <a:lstStyle/>
          <a:p>
            <a:pPr marL="457200" indent="-457200">
              <a:buFont typeface="+mj-lt"/>
              <a:buAutoNum type="alphaUcPeriod"/>
            </a:pPr>
            <a:r>
              <a:rPr lang="en-US" sz="2400" b="1" dirty="0"/>
              <a:t>Old Testament</a:t>
            </a:r>
          </a:p>
          <a:p>
            <a:pPr marL="457200" indent="-457200">
              <a:buFont typeface="+mj-lt"/>
              <a:buAutoNum type="alphaUcPeriod"/>
            </a:pPr>
            <a:endParaRPr lang="en-US" sz="1000" b="1" dirty="0"/>
          </a:p>
          <a:p>
            <a:pPr marL="457200" indent="-457200">
              <a:buFont typeface="+mj-lt"/>
              <a:buAutoNum type="alphaUcPeriod"/>
            </a:pPr>
            <a:r>
              <a:rPr lang="en-US" sz="2400" b="1" dirty="0"/>
              <a:t>New Testament</a:t>
            </a:r>
          </a:p>
          <a:p>
            <a:pPr marL="914400" lvl="1" indent="-457200">
              <a:buFont typeface="+mj-lt"/>
              <a:buAutoNum type="arabicPeriod"/>
            </a:pPr>
            <a:r>
              <a:rPr lang="en-US" sz="2400" i="1" dirty="0"/>
              <a:t>Matt. 7:21</a:t>
            </a:r>
          </a:p>
          <a:p>
            <a:pPr marL="914400" lvl="1" indent="-457200">
              <a:buFont typeface="+mj-lt"/>
              <a:buAutoNum type="arabicPeriod"/>
            </a:pPr>
            <a:r>
              <a:rPr lang="en-US" sz="2400" i="1" dirty="0"/>
              <a:t>Heb. 5:8-9</a:t>
            </a:r>
          </a:p>
          <a:p>
            <a:pPr marL="914400" lvl="1" indent="-457200">
              <a:buFont typeface="+mj-lt"/>
              <a:buAutoNum type="arabicPeriod"/>
            </a:pPr>
            <a:r>
              <a:rPr lang="en-US" sz="2400" i="1" dirty="0"/>
              <a:t>Rom. 10:20-21</a:t>
            </a:r>
          </a:p>
          <a:p>
            <a:pPr marL="914400" lvl="1" indent="-457200">
              <a:buFont typeface="+mj-lt"/>
              <a:buAutoNum type="arabicPeriod"/>
            </a:pPr>
            <a:r>
              <a:rPr lang="en-US" sz="2400" i="1" dirty="0"/>
              <a:t>2 Thess. 1:7-9</a:t>
            </a:r>
          </a:p>
          <a:p>
            <a:pPr marL="914400" lvl="1" indent="-457200">
              <a:buFont typeface="+mj-lt"/>
              <a:buAutoNum type="arabicPeriod"/>
            </a:pPr>
            <a:r>
              <a:rPr lang="en-US" sz="2400" i="1" dirty="0"/>
              <a:t>Gal. 3:1; 5:7</a:t>
            </a:r>
          </a:p>
          <a:p>
            <a:pPr marL="914400" lvl="1" indent="-457200">
              <a:buFont typeface="+mj-lt"/>
              <a:buAutoNum type="arabicPeriod"/>
            </a:pPr>
            <a:r>
              <a:rPr lang="en-US" sz="2400" i="1" dirty="0"/>
              <a:t>Rom. 2:7-10</a:t>
            </a:r>
          </a:p>
          <a:p>
            <a:pPr marL="914400" lvl="1" indent="-457200">
              <a:buFont typeface="+mj-lt"/>
              <a:buAutoNum type="arabicPeriod"/>
            </a:pPr>
            <a:r>
              <a:rPr lang="en-US" sz="2400" i="1" dirty="0"/>
              <a:t>2 Thess. 3:14</a:t>
            </a:r>
          </a:p>
          <a:p>
            <a:pPr marL="914400" lvl="1" indent="-457200">
              <a:buFont typeface="+mj-lt"/>
              <a:buAutoNum type="arabicPeriod"/>
            </a:pPr>
            <a:r>
              <a:rPr lang="en-US" sz="2400" i="1" dirty="0"/>
              <a:t>1 Pet. 1:22</a:t>
            </a:r>
          </a:p>
        </p:txBody>
      </p:sp>
      <p:sp>
        <p:nvSpPr>
          <p:cNvPr id="3" name="TextBox 2">
            <a:extLst>
              <a:ext uri="{FF2B5EF4-FFF2-40B4-BE49-F238E27FC236}">
                <a16:creationId xmlns:a16="http://schemas.microsoft.com/office/drawing/2014/main" id="{2AE86374-7E69-B1EC-0340-E9CB57AA9590}"/>
              </a:ext>
            </a:extLst>
          </p:cNvPr>
          <p:cNvSpPr txBox="1"/>
          <p:nvPr/>
        </p:nvSpPr>
        <p:spPr>
          <a:xfrm>
            <a:off x="2875280" y="375920"/>
            <a:ext cx="7833360" cy="1477328"/>
          </a:xfrm>
          <a:prstGeom prst="rect">
            <a:avLst/>
          </a:prstGeom>
          <a:noFill/>
        </p:spPr>
        <p:txBody>
          <a:bodyPr wrap="square" rtlCol="0">
            <a:spAutoFit/>
          </a:bodyPr>
          <a:lstStyle/>
          <a:p>
            <a:pPr marL="857250" indent="-857250" algn="ctr">
              <a:buFont typeface="+mj-lt"/>
              <a:buAutoNum type="romanUcPeriod" startAt="3"/>
            </a:pPr>
            <a:r>
              <a:rPr lang="en-US" sz="4000"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The Assurance from God: </a:t>
            </a:r>
            <a:r>
              <a:rPr lang="en-US" sz="4000" i="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Man has the ability to obey</a:t>
            </a:r>
            <a:endParaRPr lang="en-US" sz="4000"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a:p>
            <a:pPr marL="285750" indent="-285750">
              <a:buFont typeface="+mj-lt"/>
              <a:buAutoNum type="romanUcPeriod" startAt="3"/>
            </a:pPr>
            <a:endParaRPr lang="en-US" sz="1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p:txBody>
      </p:sp>
    </p:spTree>
    <p:extLst>
      <p:ext uri="{BB962C8B-B14F-4D97-AF65-F5344CB8AC3E}">
        <p14:creationId xmlns:p14="http://schemas.microsoft.com/office/powerpoint/2010/main" val="36304443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Effect transition="in" filter="fade">
                                      <p:cBhvr>
                                        <p:cTn id="21" dur="1000"/>
                                        <p:tgtEl>
                                          <p:spTgt spid="4">
                                            <p:txEl>
                                              <p:pRg st="5" end="5"/>
                                            </p:txEl>
                                          </p:spTgt>
                                        </p:tgtEl>
                                      </p:cBhvr>
                                    </p:animEffect>
                                    <p:anim calcmode="lin" valueType="num">
                                      <p:cBhvr>
                                        <p:cTn id="22"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Effect transition="in" filter="fade">
                                      <p:cBhvr>
                                        <p:cTn id="28" dur="1000"/>
                                        <p:tgtEl>
                                          <p:spTgt spid="4">
                                            <p:txEl>
                                              <p:pRg st="6" end="6"/>
                                            </p:txEl>
                                          </p:spTgt>
                                        </p:tgtEl>
                                      </p:cBhvr>
                                    </p:animEffect>
                                    <p:anim calcmode="lin" valueType="num">
                                      <p:cBhvr>
                                        <p:cTn id="29"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animEffect transition="in" filter="fade">
                                      <p:cBhvr>
                                        <p:cTn id="35" dur="1000"/>
                                        <p:tgtEl>
                                          <p:spTgt spid="4">
                                            <p:txEl>
                                              <p:pRg st="7" end="7"/>
                                            </p:txEl>
                                          </p:spTgt>
                                        </p:tgtEl>
                                      </p:cBhvr>
                                    </p:animEffect>
                                    <p:anim calcmode="lin" valueType="num">
                                      <p:cBhvr>
                                        <p:cTn id="36"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8" end="8"/>
                                            </p:txEl>
                                          </p:spTgt>
                                        </p:tgtEl>
                                        <p:attrNameLst>
                                          <p:attrName>style.visibility</p:attrName>
                                        </p:attrNameLst>
                                      </p:cBhvr>
                                      <p:to>
                                        <p:strVal val="visible"/>
                                      </p:to>
                                    </p:set>
                                    <p:animEffect transition="in" filter="fade">
                                      <p:cBhvr>
                                        <p:cTn id="42" dur="1000"/>
                                        <p:tgtEl>
                                          <p:spTgt spid="4">
                                            <p:txEl>
                                              <p:pRg st="8" end="8"/>
                                            </p:txEl>
                                          </p:spTgt>
                                        </p:tgtEl>
                                      </p:cBhvr>
                                    </p:animEffect>
                                    <p:anim calcmode="lin" valueType="num">
                                      <p:cBhvr>
                                        <p:cTn id="43"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4">
                                            <p:txEl>
                                              <p:pRg st="9" end="9"/>
                                            </p:txEl>
                                          </p:spTgt>
                                        </p:tgtEl>
                                        <p:attrNameLst>
                                          <p:attrName>style.visibility</p:attrName>
                                        </p:attrNameLst>
                                      </p:cBhvr>
                                      <p:to>
                                        <p:strVal val="visible"/>
                                      </p:to>
                                    </p:set>
                                    <p:animEffect transition="in" filter="fade">
                                      <p:cBhvr>
                                        <p:cTn id="49" dur="1000"/>
                                        <p:tgtEl>
                                          <p:spTgt spid="4">
                                            <p:txEl>
                                              <p:pRg st="9" end="9"/>
                                            </p:txEl>
                                          </p:spTgt>
                                        </p:tgtEl>
                                      </p:cBhvr>
                                    </p:animEffect>
                                    <p:anim calcmode="lin" valueType="num">
                                      <p:cBhvr>
                                        <p:cTn id="50"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4">
                                            <p:txEl>
                                              <p:pRg st="10" end="10"/>
                                            </p:txEl>
                                          </p:spTgt>
                                        </p:tgtEl>
                                        <p:attrNameLst>
                                          <p:attrName>style.visibility</p:attrName>
                                        </p:attrNameLst>
                                      </p:cBhvr>
                                      <p:to>
                                        <p:strVal val="visible"/>
                                      </p:to>
                                    </p:set>
                                    <p:animEffect transition="in" filter="fade">
                                      <p:cBhvr>
                                        <p:cTn id="56" dur="1000"/>
                                        <p:tgtEl>
                                          <p:spTgt spid="4">
                                            <p:txEl>
                                              <p:pRg st="10" end="10"/>
                                            </p:txEl>
                                          </p:spTgt>
                                        </p:tgtEl>
                                      </p:cBhvr>
                                    </p:animEffect>
                                    <p:anim calcmode="lin" valueType="num">
                                      <p:cBhvr>
                                        <p:cTn id="57"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58" dur="1000" fill="hold"/>
                                        <p:tgtEl>
                                          <p:spTgt spid="4">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B5B48B-EB66-6673-0748-DF74B9E5E7E4}"/>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BB56FA21-6A33-3C7B-6DCC-A054F26D9873}"/>
              </a:ext>
            </a:extLst>
          </p:cNvPr>
          <p:cNvSpPr txBox="1"/>
          <p:nvPr/>
        </p:nvSpPr>
        <p:spPr>
          <a:xfrm>
            <a:off x="2885440" y="396240"/>
            <a:ext cx="7833360" cy="1477328"/>
          </a:xfrm>
          <a:prstGeom prst="rect">
            <a:avLst/>
          </a:prstGeom>
          <a:noFill/>
        </p:spPr>
        <p:txBody>
          <a:bodyPr wrap="square" rtlCol="0">
            <a:spAutoFit/>
          </a:bodyPr>
          <a:lstStyle/>
          <a:p>
            <a:pPr marL="857250" indent="-857250" algn="ctr">
              <a:buFont typeface="+mj-lt"/>
              <a:buAutoNum type="romanUcPeriod" startAt="3"/>
            </a:pPr>
            <a:r>
              <a:rPr lang="en-US" sz="4000"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The Assurance from God: </a:t>
            </a:r>
            <a:r>
              <a:rPr lang="en-US" sz="4000" i="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Man has the ability to obey</a:t>
            </a:r>
            <a:endParaRPr lang="en-US" sz="4000"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a:p>
            <a:pPr marL="285750" indent="-285750">
              <a:buFont typeface="+mj-lt"/>
              <a:buAutoNum type="romanUcPeriod" startAt="3"/>
            </a:pPr>
            <a:endParaRPr lang="en-US" sz="1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p:txBody>
      </p:sp>
      <p:sp>
        <p:nvSpPr>
          <p:cNvPr id="4" name="TextBox 3">
            <a:extLst>
              <a:ext uri="{FF2B5EF4-FFF2-40B4-BE49-F238E27FC236}">
                <a16:creationId xmlns:a16="http://schemas.microsoft.com/office/drawing/2014/main" id="{026668B5-B35E-53B3-0628-DD46C44BE1D7}"/>
              </a:ext>
            </a:extLst>
          </p:cNvPr>
          <p:cNvSpPr txBox="1"/>
          <p:nvPr/>
        </p:nvSpPr>
        <p:spPr>
          <a:xfrm>
            <a:off x="365760" y="2072640"/>
            <a:ext cx="11541760" cy="2585323"/>
          </a:xfrm>
          <a:prstGeom prst="rect">
            <a:avLst/>
          </a:prstGeom>
          <a:noFill/>
        </p:spPr>
        <p:txBody>
          <a:bodyPr wrap="square" rtlCol="0">
            <a:spAutoFit/>
          </a:bodyPr>
          <a:lstStyle/>
          <a:p>
            <a:pPr marL="457200" indent="-457200">
              <a:buFont typeface="+mj-lt"/>
              <a:buAutoNum type="alphaUcPeriod"/>
            </a:pPr>
            <a:r>
              <a:rPr lang="en-US" sz="2400" b="1" dirty="0"/>
              <a:t>Old Testament</a:t>
            </a:r>
          </a:p>
          <a:p>
            <a:pPr marL="457200" indent="-457200">
              <a:buFont typeface="+mj-lt"/>
              <a:buAutoNum type="alphaUcPeriod"/>
            </a:pPr>
            <a:endParaRPr lang="en-US" sz="1000" b="1" dirty="0"/>
          </a:p>
          <a:p>
            <a:pPr marL="457200" indent="-457200">
              <a:buFont typeface="+mj-lt"/>
              <a:buAutoNum type="alphaUcPeriod"/>
            </a:pPr>
            <a:r>
              <a:rPr lang="en-US" sz="2400" b="1" dirty="0"/>
              <a:t>New Testament</a:t>
            </a:r>
          </a:p>
          <a:p>
            <a:pPr marL="457200" indent="-457200">
              <a:buFont typeface="+mj-lt"/>
              <a:buAutoNum type="alphaUcPeriod"/>
            </a:pPr>
            <a:endParaRPr lang="en-US" sz="800" b="1" dirty="0"/>
          </a:p>
          <a:p>
            <a:pPr marL="457200" indent="-457200">
              <a:buFont typeface="+mj-lt"/>
              <a:buAutoNum type="alphaUcPeriod"/>
            </a:pPr>
            <a:r>
              <a:rPr lang="en-US" sz="2400" b="1" dirty="0"/>
              <a:t>If man does not have the ability to obey God</a:t>
            </a:r>
          </a:p>
          <a:p>
            <a:pPr marL="914400" lvl="1" indent="-457200">
              <a:buFont typeface="+mj-lt"/>
              <a:buAutoNum type="arabicPeriod"/>
            </a:pPr>
            <a:r>
              <a:rPr lang="en-US" sz="2400" i="1" dirty="0"/>
              <a:t>God’s word is meaningless</a:t>
            </a:r>
          </a:p>
          <a:p>
            <a:pPr marL="914400" lvl="1" indent="-457200">
              <a:buFont typeface="+mj-lt"/>
              <a:buAutoNum type="arabicPeriod"/>
            </a:pPr>
            <a:r>
              <a:rPr lang="en-US" sz="2400" i="1" dirty="0"/>
              <a:t>God’s word has no power at all</a:t>
            </a:r>
          </a:p>
          <a:p>
            <a:pPr marL="914400" lvl="1" indent="-457200">
              <a:buFont typeface="+mj-lt"/>
              <a:buAutoNum type="arabicPeriod"/>
            </a:pPr>
            <a:r>
              <a:rPr lang="en-US" sz="2400" i="1" dirty="0"/>
              <a:t>God’s word produces no effect</a:t>
            </a:r>
          </a:p>
        </p:txBody>
      </p:sp>
      <p:sp>
        <p:nvSpPr>
          <p:cNvPr id="3" name="TextBox 2">
            <a:extLst>
              <a:ext uri="{FF2B5EF4-FFF2-40B4-BE49-F238E27FC236}">
                <a16:creationId xmlns:a16="http://schemas.microsoft.com/office/drawing/2014/main" id="{277CA113-D778-FB51-A73E-E8FFD40443CA}"/>
              </a:ext>
            </a:extLst>
          </p:cNvPr>
          <p:cNvSpPr txBox="1"/>
          <p:nvPr/>
        </p:nvSpPr>
        <p:spPr>
          <a:xfrm>
            <a:off x="2875280" y="375920"/>
            <a:ext cx="7833360" cy="1477328"/>
          </a:xfrm>
          <a:prstGeom prst="rect">
            <a:avLst/>
          </a:prstGeom>
          <a:noFill/>
        </p:spPr>
        <p:txBody>
          <a:bodyPr wrap="square" rtlCol="0">
            <a:spAutoFit/>
          </a:bodyPr>
          <a:lstStyle/>
          <a:p>
            <a:pPr marL="857250" indent="-857250" algn="ctr">
              <a:buFont typeface="+mj-lt"/>
              <a:buAutoNum type="romanUcPeriod" startAt="3"/>
            </a:pPr>
            <a:r>
              <a:rPr lang="en-US" sz="4000"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The Assurance from God: </a:t>
            </a:r>
            <a:r>
              <a:rPr lang="en-US" sz="4000" i="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Man has the ability to obey</a:t>
            </a:r>
            <a:endParaRPr lang="en-US" sz="4000"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a:p>
            <a:pPr marL="285750" indent="-285750">
              <a:buFont typeface="+mj-lt"/>
              <a:buAutoNum type="romanUcPeriod" startAt="3"/>
            </a:pPr>
            <a:endParaRPr lang="en-US" sz="1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p:txBody>
      </p:sp>
    </p:spTree>
    <p:extLst>
      <p:ext uri="{BB962C8B-B14F-4D97-AF65-F5344CB8AC3E}">
        <p14:creationId xmlns:p14="http://schemas.microsoft.com/office/powerpoint/2010/main" val="22081088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animEffect transition="in" filter="fade">
                                      <p:cBhvr>
                                        <p:cTn id="7" dur="1000"/>
                                        <p:tgtEl>
                                          <p:spTgt spid="4">
                                            <p:txEl>
                                              <p:pRg st="5" end="5"/>
                                            </p:txEl>
                                          </p:spTgt>
                                        </p:tgtEl>
                                      </p:cBhvr>
                                    </p:animEffect>
                                    <p:anim calcmode="lin" valueType="num">
                                      <p:cBhvr>
                                        <p:cTn id="8"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6" end="6"/>
                                            </p:txEl>
                                          </p:spTgt>
                                        </p:tgtEl>
                                        <p:attrNameLst>
                                          <p:attrName>style.visibility</p:attrName>
                                        </p:attrNameLst>
                                      </p:cBhvr>
                                      <p:to>
                                        <p:strVal val="visible"/>
                                      </p:to>
                                    </p:set>
                                    <p:animEffect transition="in" filter="fade">
                                      <p:cBhvr>
                                        <p:cTn id="14" dur="1000"/>
                                        <p:tgtEl>
                                          <p:spTgt spid="4">
                                            <p:txEl>
                                              <p:pRg st="6" end="6"/>
                                            </p:txEl>
                                          </p:spTgt>
                                        </p:tgtEl>
                                      </p:cBhvr>
                                    </p:animEffect>
                                    <p:anim calcmode="lin" valueType="num">
                                      <p:cBhvr>
                                        <p:cTn id="15"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animEffect transition="in" filter="fade">
                                      <p:cBhvr>
                                        <p:cTn id="21" dur="1000"/>
                                        <p:tgtEl>
                                          <p:spTgt spid="4">
                                            <p:txEl>
                                              <p:pRg st="7" end="7"/>
                                            </p:txEl>
                                          </p:spTgt>
                                        </p:tgtEl>
                                      </p:cBhvr>
                                    </p:animEffect>
                                    <p:anim calcmode="lin" valueType="num">
                                      <p:cBhvr>
                                        <p:cTn id="22"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1ACF1F-4DF0-8489-9613-56B007A73F5B}"/>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9CB0E422-9E5F-0098-5F73-0185D47D76BF}"/>
              </a:ext>
            </a:extLst>
          </p:cNvPr>
          <p:cNvSpPr txBox="1"/>
          <p:nvPr/>
        </p:nvSpPr>
        <p:spPr>
          <a:xfrm>
            <a:off x="2885440" y="396240"/>
            <a:ext cx="7833360" cy="1477328"/>
          </a:xfrm>
          <a:prstGeom prst="rect">
            <a:avLst/>
          </a:prstGeom>
          <a:noFill/>
        </p:spPr>
        <p:txBody>
          <a:bodyPr wrap="square" rtlCol="0">
            <a:spAutoFit/>
          </a:bodyPr>
          <a:lstStyle/>
          <a:p>
            <a:pPr marL="857250" indent="-857250" algn="ctr">
              <a:buFont typeface="+mj-lt"/>
              <a:buAutoNum type="romanUcPeriod" startAt="3"/>
            </a:pPr>
            <a:r>
              <a:rPr lang="en-US" sz="4000"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The Assurance from God: </a:t>
            </a:r>
            <a:r>
              <a:rPr lang="en-US" sz="4000" i="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Man has the ability to obey</a:t>
            </a:r>
            <a:endParaRPr lang="en-US" sz="4000"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a:p>
            <a:pPr marL="285750" indent="-285750">
              <a:buFont typeface="+mj-lt"/>
              <a:buAutoNum type="romanUcPeriod" startAt="3"/>
            </a:pPr>
            <a:endParaRPr lang="en-US" sz="1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p:txBody>
      </p:sp>
      <p:sp>
        <p:nvSpPr>
          <p:cNvPr id="4" name="TextBox 3">
            <a:extLst>
              <a:ext uri="{FF2B5EF4-FFF2-40B4-BE49-F238E27FC236}">
                <a16:creationId xmlns:a16="http://schemas.microsoft.com/office/drawing/2014/main" id="{2D2A706A-5283-D9B9-BD0F-5F50862C10AA}"/>
              </a:ext>
            </a:extLst>
          </p:cNvPr>
          <p:cNvSpPr txBox="1"/>
          <p:nvPr/>
        </p:nvSpPr>
        <p:spPr>
          <a:xfrm>
            <a:off x="365760" y="2072640"/>
            <a:ext cx="11541760" cy="2400657"/>
          </a:xfrm>
          <a:prstGeom prst="rect">
            <a:avLst/>
          </a:prstGeom>
          <a:noFill/>
        </p:spPr>
        <p:txBody>
          <a:bodyPr wrap="square" rtlCol="0">
            <a:spAutoFit/>
          </a:bodyPr>
          <a:lstStyle/>
          <a:p>
            <a:pPr marL="457200" indent="-457200">
              <a:buFont typeface="+mj-lt"/>
              <a:buAutoNum type="alphaUcPeriod"/>
            </a:pPr>
            <a:r>
              <a:rPr lang="en-US" sz="2400" b="1" dirty="0"/>
              <a:t>Old Testament</a:t>
            </a:r>
          </a:p>
          <a:p>
            <a:pPr marL="457200" indent="-457200">
              <a:buFont typeface="+mj-lt"/>
              <a:buAutoNum type="alphaUcPeriod"/>
            </a:pPr>
            <a:endParaRPr lang="en-US" sz="1000" b="1" dirty="0"/>
          </a:p>
          <a:p>
            <a:pPr marL="457200" indent="-457200">
              <a:buFont typeface="+mj-lt"/>
              <a:buAutoNum type="alphaUcPeriod"/>
            </a:pPr>
            <a:r>
              <a:rPr lang="en-US" sz="2400" b="1" dirty="0"/>
              <a:t>New Testament</a:t>
            </a:r>
          </a:p>
          <a:p>
            <a:pPr marL="457200" indent="-457200">
              <a:buFont typeface="+mj-lt"/>
              <a:buAutoNum type="alphaUcPeriod"/>
            </a:pPr>
            <a:endParaRPr lang="en-US" sz="1000" b="1" dirty="0"/>
          </a:p>
          <a:p>
            <a:pPr marL="457200" indent="-457200">
              <a:buFont typeface="+mj-lt"/>
              <a:buAutoNum type="alphaUcPeriod"/>
            </a:pPr>
            <a:r>
              <a:rPr lang="en-US" sz="2400" b="1" dirty="0"/>
              <a:t>If man does not have the ability to obey God</a:t>
            </a:r>
          </a:p>
          <a:p>
            <a:pPr marL="457200" indent="-457200">
              <a:buFont typeface="+mj-lt"/>
              <a:buAutoNum type="alphaUcPeriod"/>
            </a:pPr>
            <a:endParaRPr lang="en-US" sz="1000" b="1" dirty="0"/>
          </a:p>
          <a:p>
            <a:pPr marL="457200" indent="-457200">
              <a:buFont typeface="+mj-lt"/>
              <a:buAutoNum type="alphaUcPeriod"/>
            </a:pPr>
            <a:r>
              <a:rPr lang="en-US" sz="2400" b="1" dirty="0"/>
              <a:t>Is there any example of God commanding us to do anything that we do not have the ability to do? If so, what is it?</a:t>
            </a:r>
          </a:p>
        </p:txBody>
      </p:sp>
      <p:sp>
        <p:nvSpPr>
          <p:cNvPr id="3" name="TextBox 2">
            <a:extLst>
              <a:ext uri="{FF2B5EF4-FFF2-40B4-BE49-F238E27FC236}">
                <a16:creationId xmlns:a16="http://schemas.microsoft.com/office/drawing/2014/main" id="{2CAF5726-32C2-17B8-3B18-5DBF17C936C8}"/>
              </a:ext>
            </a:extLst>
          </p:cNvPr>
          <p:cNvSpPr txBox="1"/>
          <p:nvPr/>
        </p:nvSpPr>
        <p:spPr>
          <a:xfrm>
            <a:off x="2875280" y="375920"/>
            <a:ext cx="7833360" cy="1477328"/>
          </a:xfrm>
          <a:prstGeom prst="rect">
            <a:avLst/>
          </a:prstGeom>
          <a:noFill/>
        </p:spPr>
        <p:txBody>
          <a:bodyPr wrap="square" rtlCol="0">
            <a:spAutoFit/>
          </a:bodyPr>
          <a:lstStyle/>
          <a:p>
            <a:pPr marL="857250" indent="-857250" algn="ctr">
              <a:buFont typeface="+mj-lt"/>
              <a:buAutoNum type="romanUcPeriod" startAt="3"/>
            </a:pPr>
            <a:r>
              <a:rPr lang="en-US" sz="4000"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The Assurance from God: </a:t>
            </a:r>
            <a:r>
              <a:rPr lang="en-US" sz="4000" i="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Man has the ability to obey</a:t>
            </a:r>
            <a:endParaRPr lang="en-US" sz="4000"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a:p>
            <a:pPr marL="285750" indent="-285750">
              <a:buFont typeface="+mj-lt"/>
              <a:buAutoNum type="romanUcPeriod" startAt="3"/>
            </a:pPr>
            <a:endParaRPr lang="en-US" sz="1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p:txBody>
      </p:sp>
      <p:sp>
        <p:nvSpPr>
          <p:cNvPr id="2" name="Rectangle: Rounded Corners 1">
            <a:extLst>
              <a:ext uri="{FF2B5EF4-FFF2-40B4-BE49-F238E27FC236}">
                <a16:creationId xmlns:a16="http://schemas.microsoft.com/office/drawing/2014/main" id="{A7745BFB-66DD-0EE4-548D-E19692AC409D}"/>
              </a:ext>
            </a:extLst>
          </p:cNvPr>
          <p:cNvSpPr/>
          <p:nvPr/>
        </p:nvSpPr>
        <p:spPr>
          <a:xfrm>
            <a:off x="709127" y="4889241"/>
            <a:ext cx="10935477" cy="1374710"/>
          </a:xfrm>
          <a:prstGeom prst="roundRect">
            <a:avLst/>
          </a:prstGeom>
          <a:solidFill>
            <a:srgbClr val="FFFF00"/>
          </a:solidFill>
          <a:ln>
            <a:solidFill>
              <a:srgbClr val="66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6600FF"/>
                </a:solidFill>
              </a:rPr>
              <a:t>Thus, we can obey God</a:t>
            </a:r>
          </a:p>
          <a:p>
            <a:pPr algn="ctr"/>
            <a:r>
              <a:rPr lang="en-US" sz="3600" b="1" dirty="0">
                <a:solidFill>
                  <a:srgbClr val="6600FF"/>
                </a:solidFill>
              </a:rPr>
              <a:t>No additional empowering aid is needed!</a:t>
            </a:r>
          </a:p>
        </p:txBody>
      </p:sp>
    </p:spTree>
    <p:extLst>
      <p:ext uri="{BB962C8B-B14F-4D97-AF65-F5344CB8AC3E}">
        <p14:creationId xmlns:p14="http://schemas.microsoft.com/office/powerpoint/2010/main" val="41106822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8)">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16E8DD-D2F6-362C-D790-E02463D72AF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35C5E942-1990-402A-3E8A-31713D649E66}"/>
              </a:ext>
            </a:extLst>
          </p:cNvPr>
          <p:cNvSpPr txBox="1"/>
          <p:nvPr/>
        </p:nvSpPr>
        <p:spPr>
          <a:xfrm>
            <a:off x="4815840" y="914400"/>
            <a:ext cx="7223760" cy="5170646"/>
          </a:xfrm>
          <a:prstGeom prst="rect">
            <a:avLst/>
          </a:prstGeom>
          <a:noFill/>
        </p:spPr>
        <p:txBody>
          <a:bodyPr wrap="square" rtlCol="0">
            <a:spAutoFit/>
          </a:bodyPr>
          <a:lstStyle/>
          <a:p>
            <a:pPr marL="400050" indent="-400050">
              <a:buFont typeface="+mj-lt"/>
              <a:buAutoNum type="romanUcPeriod"/>
            </a:pPr>
            <a:r>
              <a:rPr lang="en-US" sz="4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The Erroneous Concept: </a:t>
            </a:r>
            <a:r>
              <a:rPr lang="en-US" sz="4000" i="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Man is unable to obey</a:t>
            </a:r>
            <a:endParaRPr lang="en-US" sz="4000"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a:p>
            <a:pPr marL="400050" indent="-400050">
              <a:buFont typeface="+mj-lt"/>
              <a:buAutoNum type="romanUcPeriod"/>
            </a:pPr>
            <a:endParaRPr lang="en-US" sz="4000"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a:p>
            <a:pPr marL="400050" indent="-400050">
              <a:buFont typeface="+mj-lt"/>
              <a:buAutoNum type="romanUcPeriod"/>
            </a:pPr>
            <a:r>
              <a:rPr lang="en-US" sz="4000"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 The Abused Text: </a:t>
            </a:r>
            <a:r>
              <a:rPr lang="en-US" sz="4000" i="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Passages offered as proof</a:t>
            </a:r>
          </a:p>
          <a:p>
            <a:pPr marL="400050" indent="-400050">
              <a:buFont typeface="+mj-lt"/>
              <a:buAutoNum type="romanUcPeriod"/>
            </a:pPr>
            <a:endParaRPr lang="en-US" sz="4000"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a:p>
            <a:pPr marL="400050" indent="-400050">
              <a:buFont typeface="+mj-lt"/>
              <a:buAutoNum type="romanUcPeriod"/>
            </a:pPr>
            <a:r>
              <a:rPr lang="en-US" sz="4000"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 The Assurance from God: </a:t>
            </a:r>
            <a:r>
              <a:rPr lang="en-US" sz="4000" i="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Man has the ability to obey</a:t>
            </a:r>
            <a:endParaRPr lang="en-US" sz="4000"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a:p>
            <a:endParaRPr lang="en-US" sz="1000" b="1" dirty="0">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p:txBody>
      </p:sp>
      <p:sp>
        <p:nvSpPr>
          <p:cNvPr id="2" name="TextBox 1">
            <a:extLst>
              <a:ext uri="{FF2B5EF4-FFF2-40B4-BE49-F238E27FC236}">
                <a16:creationId xmlns:a16="http://schemas.microsoft.com/office/drawing/2014/main" id="{B4E903FC-8AA1-EC5B-C20B-ABA0C8FDC4F1}"/>
              </a:ext>
            </a:extLst>
          </p:cNvPr>
          <p:cNvSpPr txBox="1"/>
          <p:nvPr/>
        </p:nvSpPr>
        <p:spPr>
          <a:xfrm>
            <a:off x="365760" y="3749040"/>
            <a:ext cx="3373120" cy="2585323"/>
          </a:xfrm>
          <a:prstGeom prst="rect">
            <a:avLst/>
          </a:prstGeom>
          <a:noFill/>
        </p:spPr>
        <p:txBody>
          <a:bodyPr wrap="square" rtlCol="0">
            <a:spAutoFit/>
          </a:bodyPr>
          <a:lstStyle/>
          <a:p>
            <a:pPr algn="ctr"/>
            <a:r>
              <a:rPr lang="en-US" sz="5400" dirty="0">
                <a:solidFill>
                  <a:srgbClr val="FFFFCC"/>
                </a:solidFill>
                <a:latin typeface="Dreaming Outloud Pro" panose="03050502040302030504" pitchFamily="66" charset="0"/>
                <a:cs typeface="Dreaming Outloud Pro" panose="03050502040302030504" pitchFamily="66" charset="0"/>
              </a:rPr>
              <a:t>Man’s</a:t>
            </a:r>
          </a:p>
          <a:p>
            <a:pPr algn="ctr"/>
            <a:r>
              <a:rPr lang="en-US" sz="5400" dirty="0">
                <a:solidFill>
                  <a:srgbClr val="FFFFCC"/>
                </a:solidFill>
                <a:latin typeface="Dreaming Outloud Pro" panose="03050502040302030504" pitchFamily="66" charset="0"/>
                <a:cs typeface="Dreaming Outloud Pro" panose="03050502040302030504" pitchFamily="66" charset="0"/>
              </a:rPr>
              <a:t>Ability</a:t>
            </a:r>
          </a:p>
          <a:p>
            <a:pPr algn="ctr"/>
            <a:r>
              <a:rPr lang="en-US" sz="5400" dirty="0">
                <a:solidFill>
                  <a:srgbClr val="FFFFCC"/>
                </a:solidFill>
                <a:latin typeface="Dreaming Outloud Pro" panose="03050502040302030504" pitchFamily="66" charset="0"/>
                <a:cs typeface="Dreaming Outloud Pro" panose="03050502040302030504" pitchFamily="66" charset="0"/>
              </a:rPr>
              <a:t>to Obey</a:t>
            </a:r>
          </a:p>
        </p:txBody>
      </p:sp>
      <p:sp>
        <p:nvSpPr>
          <p:cNvPr id="3" name="TextBox 2">
            <a:extLst>
              <a:ext uri="{FF2B5EF4-FFF2-40B4-BE49-F238E27FC236}">
                <a16:creationId xmlns:a16="http://schemas.microsoft.com/office/drawing/2014/main" id="{C7D1C96E-93D5-5374-A1A4-437E6492F74D}"/>
              </a:ext>
            </a:extLst>
          </p:cNvPr>
          <p:cNvSpPr txBox="1"/>
          <p:nvPr/>
        </p:nvSpPr>
        <p:spPr>
          <a:xfrm>
            <a:off x="4815840" y="883920"/>
            <a:ext cx="7223760" cy="5170646"/>
          </a:xfrm>
          <a:prstGeom prst="rect">
            <a:avLst/>
          </a:prstGeom>
          <a:noFill/>
        </p:spPr>
        <p:txBody>
          <a:bodyPr wrap="square" rtlCol="0">
            <a:spAutoFit/>
          </a:bodyPr>
          <a:lstStyle/>
          <a:p>
            <a:pPr marL="400050" indent="-400050">
              <a:buFont typeface="+mj-lt"/>
              <a:buAutoNum type="romanUcPeriod"/>
            </a:pPr>
            <a:r>
              <a:rPr lang="en-US" sz="4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The Erroneous Concept: </a:t>
            </a:r>
            <a:r>
              <a:rPr lang="en-US" sz="4000" i="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Man is unable to obey</a:t>
            </a:r>
            <a:endParaRPr lang="en-US" sz="4000"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a:p>
            <a:pPr marL="400050" indent="-400050">
              <a:buFont typeface="+mj-lt"/>
              <a:buAutoNum type="romanUcPeriod"/>
            </a:pPr>
            <a:endParaRPr lang="en-US" sz="4000"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a:p>
            <a:pPr marL="400050" indent="-400050">
              <a:buFont typeface="+mj-lt"/>
              <a:buAutoNum type="romanUcPeriod"/>
            </a:pPr>
            <a:r>
              <a:rPr lang="en-US" sz="4000"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 The Abused Text: </a:t>
            </a:r>
            <a:r>
              <a:rPr lang="en-US" sz="4000" i="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Passages offered as proof</a:t>
            </a:r>
          </a:p>
          <a:p>
            <a:pPr marL="400050" indent="-400050">
              <a:buFont typeface="+mj-lt"/>
              <a:buAutoNum type="romanUcPeriod"/>
            </a:pPr>
            <a:endParaRPr lang="en-US" sz="4000"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a:p>
            <a:pPr marL="400050" indent="-400050">
              <a:buFont typeface="+mj-lt"/>
              <a:buAutoNum type="romanUcPeriod"/>
            </a:pPr>
            <a:r>
              <a:rPr lang="en-US" sz="4000"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 The Assurance from God: </a:t>
            </a:r>
            <a:r>
              <a:rPr lang="en-US" sz="4000" i="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rPr>
              <a:t>Man has the ability to obey</a:t>
            </a:r>
            <a:endParaRPr lang="en-US" sz="4000"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a:p>
            <a:endParaRPr lang="en-US" sz="1000" b="1" dirty="0">
              <a:solidFill>
                <a:schemeClr val="bg1"/>
              </a:solidFill>
              <a:effectLst>
                <a:outerShdw blurRad="38100" dist="38100" dir="2700000" algn="tl">
                  <a:srgbClr val="000000">
                    <a:alpha val="43137"/>
                  </a:srgbClr>
                </a:outerShdw>
              </a:effectLst>
              <a:latin typeface="Congenial SemiBold" panose="02000503040000020004" pitchFamily="2" charset="0"/>
              <a:cs typeface="Dreaming Outloud Pro" panose="03050502040302030504" pitchFamily="66" charset="0"/>
            </a:endParaRPr>
          </a:p>
        </p:txBody>
      </p:sp>
    </p:spTree>
    <p:extLst>
      <p:ext uri="{BB962C8B-B14F-4D97-AF65-F5344CB8AC3E}">
        <p14:creationId xmlns:p14="http://schemas.microsoft.com/office/powerpoint/2010/main" val="196267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742BBC-D0A8-61AC-4FAC-6DF19B5A1B5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B6352EF-0BF1-78D3-E1EF-548C7E76DB7A}"/>
              </a:ext>
            </a:extLst>
          </p:cNvPr>
          <p:cNvSpPr txBox="1"/>
          <p:nvPr/>
        </p:nvSpPr>
        <p:spPr>
          <a:xfrm>
            <a:off x="355600" y="3952240"/>
            <a:ext cx="3373120"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FFFFCC"/>
                </a:solidFill>
                <a:effectLst/>
                <a:uLnTx/>
                <a:uFillTx/>
                <a:latin typeface="Dreaming Outloud Pro" panose="03050502040302030504" pitchFamily="66" charset="0"/>
                <a:ea typeface="+mn-ea"/>
                <a:cs typeface="Dreaming Outloud Pro" panose="03050502040302030504" pitchFamily="66" charset="0"/>
              </a:rPr>
              <a:t>A Series</a:t>
            </a:r>
          </a:p>
        </p:txBody>
      </p:sp>
      <p:sp>
        <p:nvSpPr>
          <p:cNvPr id="3" name="TextBox 2">
            <a:extLst>
              <a:ext uri="{FF2B5EF4-FFF2-40B4-BE49-F238E27FC236}">
                <a16:creationId xmlns:a16="http://schemas.microsoft.com/office/drawing/2014/main" id="{74A02B50-160D-1035-6F54-7E7D95E2239D}"/>
              </a:ext>
            </a:extLst>
          </p:cNvPr>
          <p:cNvSpPr txBox="1"/>
          <p:nvPr/>
        </p:nvSpPr>
        <p:spPr>
          <a:xfrm>
            <a:off x="4953002" y="1005840"/>
            <a:ext cx="7040880" cy="4462760"/>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ptos" panose="02110004020202020204"/>
                <a:ea typeface="+mn-ea"/>
                <a:cs typeface="+mn-cs"/>
              </a:rPr>
              <a:t> The Nature of Sin (Nov. 10)</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10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ptos" panose="0211000402020202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ptos" panose="02110004020202020204"/>
                <a:ea typeface="+mn-ea"/>
                <a:cs typeface="+mn-cs"/>
              </a:rPr>
              <a:t> The Nature of Grace (Nov. 17)</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10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ptos" panose="0211000402020202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ptos" panose="02110004020202020204"/>
                <a:ea typeface="+mn-ea"/>
                <a:cs typeface="+mn-cs"/>
              </a:rPr>
              <a:t> Man’s Ability to Obey (Nov. 24)</a:t>
            </a:r>
            <a:endParaRPr kumimoji="0" lang="en-US" sz="32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ptos" panose="0211000402020202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10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ptos" panose="0211000402020202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ptos" panose="02110004020202020204"/>
                <a:ea typeface="+mn-ea"/>
                <a:cs typeface="+mn-cs"/>
              </a:rPr>
              <a:t> Are We Under Law? (Dec. 1)</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10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ptos" panose="0211000402020202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ptos" panose="02110004020202020204"/>
                <a:ea typeface="+mn-ea"/>
                <a:cs typeface="+mn-cs"/>
              </a:rPr>
              <a:t> Faith and Works (Dec. 8)</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10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ptos" panose="0211000402020202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ptos" panose="02110004020202020204"/>
                <a:ea typeface="+mn-ea"/>
                <a:cs typeface="+mn-cs"/>
              </a:rPr>
              <a:t> How the Sinner is Forgiven (Dec. 15)</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10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ptos" panose="0211000402020202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ptos" panose="02110004020202020204"/>
                <a:ea typeface="+mn-ea"/>
                <a:cs typeface="+mn-cs"/>
              </a:rPr>
              <a:t> Imputed Righteousness (Dec. 22)</a:t>
            </a:r>
          </a:p>
        </p:txBody>
      </p:sp>
    </p:spTree>
    <p:extLst>
      <p:ext uri="{BB962C8B-B14F-4D97-AF65-F5344CB8AC3E}">
        <p14:creationId xmlns:p14="http://schemas.microsoft.com/office/powerpoint/2010/main" val="8006104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2257</TotalTime>
  <Words>1878</Words>
  <Application>Microsoft Office PowerPoint</Application>
  <PresentationFormat>Widescreen</PresentationFormat>
  <Paragraphs>256</Paragraphs>
  <Slides>23</Slides>
  <Notes>8</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23</vt:i4>
      </vt:variant>
    </vt:vector>
  </HeadingPairs>
  <TitlesOfParts>
    <vt:vector size="34" baseType="lpstr">
      <vt:lpstr>Dreaming Outloud Pro</vt:lpstr>
      <vt:lpstr>Aptos</vt:lpstr>
      <vt:lpstr>Wingdings</vt:lpstr>
      <vt:lpstr>Congenial SemiBold</vt:lpstr>
      <vt:lpstr>Times New Roman</vt:lpstr>
      <vt:lpstr>Aptos Display</vt:lpstr>
      <vt:lpstr>Trade Gothic Inline</vt:lpstr>
      <vt:lpstr>Arial</vt:lpstr>
      <vt:lpstr>Office Theme</vt:lpstr>
      <vt:lpstr>Custom Design</vt:lpstr>
      <vt:lpstr>1_Custom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Donnie V. Rader</dc:creator>
  <cp:lastModifiedBy>Donnie V. Rader</cp:lastModifiedBy>
  <cp:revision>4</cp:revision>
  <cp:lastPrinted>2024-11-24T20:55:36Z</cp:lastPrinted>
  <dcterms:created xsi:type="dcterms:W3CDTF">2024-11-08T16:24:57Z</dcterms:created>
  <dcterms:modified xsi:type="dcterms:W3CDTF">2024-11-24T21:08:46Z</dcterms:modified>
</cp:coreProperties>
</file>