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Lst>
  <p:notesMasterIdLst>
    <p:notesMasterId r:id="rId38"/>
  </p:notesMasterIdLst>
  <p:sldIdLst>
    <p:sldId id="262" r:id="rId4"/>
    <p:sldId id="270" r:id="rId5"/>
    <p:sldId id="259" r:id="rId6"/>
    <p:sldId id="261" r:id="rId7"/>
    <p:sldId id="281" r:id="rId8"/>
    <p:sldId id="282" r:id="rId9"/>
    <p:sldId id="283" r:id="rId10"/>
    <p:sldId id="284" r:id="rId11"/>
    <p:sldId id="285" r:id="rId12"/>
    <p:sldId id="286" r:id="rId13"/>
    <p:sldId id="287" r:id="rId14"/>
    <p:sldId id="288" r:id="rId15"/>
    <p:sldId id="305" r:id="rId16"/>
    <p:sldId id="271" r:id="rId17"/>
    <p:sldId id="276" r:id="rId18"/>
    <p:sldId id="306" r:id="rId19"/>
    <p:sldId id="307" r:id="rId20"/>
    <p:sldId id="308" r:id="rId21"/>
    <p:sldId id="272" r:id="rId22"/>
    <p:sldId id="277" r:id="rId23"/>
    <p:sldId id="309" r:id="rId24"/>
    <p:sldId id="310" r:id="rId25"/>
    <p:sldId id="312" r:id="rId26"/>
    <p:sldId id="311" r:id="rId27"/>
    <p:sldId id="273" r:id="rId28"/>
    <p:sldId id="278" r:id="rId29"/>
    <p:sldId id="313" r:id="rId30"/>
    <p:sldId id="314" r:id="rId31"/>
    <p:sldId id="315" r:id="rId32"/>
    <p:sldId id="274" r:id="rId33"/>
    <p:sldId id="279" r:id="rId34"/>
    <p:sldId id="317" r:id="rId35"/>
    <p:sldId id="275" r:id="rId36"/>
    <p:sldId id="280" r:id="rId37"/>
  </p:sldIdLst>
  <p:sldSz cx="12192000" cy="6858000"/>
  <p:notesSz cx="7004050" cy="9290050"/>
  <p:embeddedFontLst>
    <p:embeddedFont>
      <p:font typeface="Congenial SemiBold" panose="02000503040000020004" pitchFamily="2" charset="0"/>
      <p:bold r:id="rId39"/>
      <p:boldItalic r:id="rId40"/>
    </p:embeddedFont>
    <p:embeddedFont>
      <p:font typeface="Dreaming Outloud Pro" panose="03050502040302030504" pitchFamily="66" charset="0"/>
      <p:regular r:id="rId41"/>
      <p:italic r:id="rId42"/>
    </p:embeddedFont>
    <p:embeddedFont>
      <p:font typeface="Gill Sans MT" panose="020B0502020104020203" pitchFamily="34" charset="0"/>
      <p:regular r:id="rId43"/>
      <p:bold r:id="rId44"/>
      <p:italic r:id="rId45"/>
      <p:boldItalic r:id="rId46"/>
    </p:embeddedFont>
    <p:embeddedFont>
      <p:font typeface="Trade Gothic Inline" panose="020B0504030203020204" pitchFamily="34" charset="0"/>
      <p:regular r:id="rId47"/>
      <p:bold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679A29-86EA-45F2-AC0E-439771C189CF}" v="4217" dt="2024-11-17T20:30:05.0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5" d="100"/>
          <a:sy n="75" d="100"/>
        </p:scale>
        <p:origin x="341"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1.fntdata"/><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font" Target="fonts/font2.fntdata"/><Relationship Id="rId45" Type="http://schemas.openxmlformats.org/officeDocument/2006/relationships/font" Target="fonts/font7.fntdata"/><Relationship Id="rId53" Type="http://schemas.microsoft.com/office/2015/10/relationships/revisionInfo" Target="revisionInfo.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6.fntdata"/><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5.fntdata"/><Relationship Id="rId48" Type="http://schemas.openxmlformats.org/officeDocument/2006/relationships/font" Target="fonts/font10.fntdata"/><Relationship Id="rId8" Type="http://schemas.openxmlformats.org/officeDocument/2006/relationships/slide" Target="slides/slide5.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7.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3967341" y="0"/>
            <a:ext cx="3035088" cy="466116"/>
          </a:xfrm>
          <a:prstGeom prst="rect">
            <a:avLst/>
          </a:prstGeom>
        </p:spPr>
        <p:txBody>
          <a:bodyPr vert="horz" lIns="93104" tIns="46552" rIns="93104" bIns="46552" rtlCol="0"/>
          <a:lstStyle>
            <a:lvl1pPr algn="r">
              <a:defRPr sz="1200"/>
            </a:lvl1pPr>
          </a:lstStyle>
          <a:p>
            <a:fld id="{3FC1F428-CC9A-4702-9FFE-26584DBDFFD8}" type="datetimeFigureOut">
              <a:rPr lang="en-US" smtClean="0"/>
              <a:t>11/17/2024</a:t>
            </a:fld>
            <a:endParaRPr lang="en-US"/>
          </a:p>
        </p:txBody>
      </p:sp>
      <p:sp>
        <p:nvSpPr>
          <p:cNvPr id="4" name="Slide Image Placeholder 3"/>
          <p:cNvSpPr>
            <a:spLocks noGrp="1" noRot="1" noChangeAspect="1"/>
          </p:cNvSpPr>
          <p:nvPr>
            <p:ph type="sldImg" idx="2"/>
          </p:nvPr>
        </p:nvSpPr>
        <p:spPr>
          <a:xfrm>
            <a:off x="714375" y="1160463"/>
            <a:ext cx="5575300" cy="3136900"/>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700405" y="4470837"/>
            <a:ext cx="5603240" cy="3657957"/>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6"/>
            <a:ext cx="3035088" cy="466115"/>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3967341" y="8823936"/>
            <a:ext cx="3035088" cy="466115"/>
          </a:xfrm>
          <a:prstGeom prst="rect">
            <a:avLst/>
          </a:prstGeom>
        </p:spPr>
        <p:txBody>
          <a:bodyPr vert="horz" lIns="93104" tIns="46552" rIns="93104" bIns="46552" rtlCol="0" anchor="b"/>
          <a:lstStyle>
            <a:lvl1pPr algn="r">
              <a:defRPr sz="1200"/>
            </a:lvl1pPr>
          </a:lstStyle>
          <a:p>
            <a:fld id="{6D2440F4-B94E-4850-BC70-D8755DB23687}" type="slidenum">
              <a:rPr lang="en-US" smtClean="0"/>
              <a:t>‹#›</a:t>
            </a:fld>
            <a:endParaRPr lang="en-US"/>
          </a:p>
        </p:txBody>
      </p:sp>
    </p:spTree>
    <p:extLst>
      <p:ext uri="{BB962C8B-B14F-4D97-AF65-F5344CB8AC3E}">
        <p14:creationId xmlns:p14="http://schemas.microsoft.com/office/powerpoint/2010/main" val="3910068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DF217-A1C1-94F6-B531-3BDC104051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B2443B-CD69-276C-FAE4-2B7D24462A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00EAEF-48F0-FC43-FDDE-2FECC32181AD}"/>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a:p>
            <a:endParaRPr lang="en-US" dirty="0"/>
          </a:p>
        </p:txBody>
      </p:sp>
      <p:sp>
        <p:nvSpPr>
          <p:cNvPr id="4" name="Slide Number Placeholder 3">
            <a:extLst>
              <a:ext uri="{FF2B5EF4-FFF2-40B4-BE49-F238E27FC236}">
                <a16:creationId xmlns:a16="http://schemas.microsoft.com/office/drawing/2014/main" id="{5A090E65-3582-357B-5836-378458723777}"/>
              </a:ext>
            </a:extLst>
          </p:cNvPr>
          <p:cNvSpPr>
            <a:spLocks noGrp="1"/>
          </p:cNvSpPr>
          <p:nvPr>
            <p:ph type="sldNum" sz="quarter" idx="5"/>
          </p:nvPr>
        </p:nvSpPr>
        <p:spPr/>
        <p:txBody>
          <a:bodyPr/>
          <a:lstStyle/>
          <a:p>
            <a:fld id="{6D2440F4-B94E-4850-BC70-D8755DB23687}" type="slidenum">
              <a:rPr lang="en-US" smtClean="0"/>
              <a:t>1</a:t>
            </a:fld>
            <a:endParaRPr lang="en-US"/>
          </a:p>
        </p:txBody>
      </p:sp>
    </p:spTree>
    <p:extLst>
      <p:ext uri="{BB962C8B-B14F-4D97-AF65-F5344CB8AC3E}">
        <p14:creationId xmlns:p14="http://schemas.microsoft.com/office/powerpoint/2010/main" val="2876473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a:p>
            <a:endParaRPr lang="en-US" dirty="0"/>
          </a:p>
        </p:txBody>
      </p:sp>
      <p:sp>
        <p:nvSpPr>
          <p:cNvPr id="4" name="Slide Number Placeholder 3"/>
          <p:cNvSpPr>
            <a:spLocks noGrp="1"/>
          </p:cNvSpPr>
          <p:nvPr>
            <p:ph type="sldNum" sz="quarter" idx="5"/>
          </p:nvPr>
        </p:nvSpPr>
        <p:spPr/>
        <p:txBody>
          <a:bodyPr/>
          <a:lstStyle/>
          <a:p>
            <a:fld id="{6D2440F4-B94E-4850-BC70-D8755DB23687}" type="slidenum">
              <a:rPr lang="en-US" smtClean="0"/>
              <a:t>3</a:t>
            </a:fld>
            <a:endParaRPr lang="en-US"/>
          </a:p>
        </p:txBody>
      </p:sp>
    </p:spTree>
    <p:extLst>
      <p:ext uri="{BB962C8B-B14F-4D97-AF65-F5344CB8AC3E}">
        <p14:creationId xmlns:p14="http://schemas.microsoft.com/office/powerpoint/2010/main" val="3665637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Credit to Mark Roberts for some of the points on this slides</a:t>
            </a:r>
          </a:p>
        </p:txBody>
      </p:sp>
      <p:sp>
        <p:nvSpPr>
          <p:cNvPr id="4" name="Slide Number Placeholder 3"/>
          <p:cNvSpPr>
            <a:spLocks noGrp="1"/>
          </p:cNvSpPr>
          <p:nvPr>
            <p:ph type="sldNum" sz="quarter" idx="5"/>
          </p:nvPr>
        </p:nvSpPr>
        <p:spPr/>
        <p:txBody>
          <a:bodyPr/>
          <a:lstStyle/>
          <a:p>
            <a:fld id="{6D2440F4-B94E-4850-BC70-D8755DB23687}" type="slidenum">
              <a:rPr lang="en-US" smtClean="0"/>
              <a:t>8</a:t>
            </a:fld>
            <a:endParaRPr lang="en-US"/>
          </a:p>
        </p:txBody>
      </p:sp>
    </p:spTree>
    <p:extLst>
      <p:ext uri="{BB962C8B-B14F-4D97-AF65-F5344CB8AC3E}">
        <p14:creationId xmlns:p14="http://schemas.microsoft.com/office/powerpoint/2010/main" val="3510595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CCD93-E293-4312-D08D-1B22E49BB1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34B85E-1456-C89E-9052-2D638015CE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83921F-E388-16EF-0100-A8AA12C28C42}"/>
              </a:ext>
            </a:extLst>
          </p:cNvPr>
          <p:cNvSpPr>
            <a:spLocks noGrp="1"/>
          </p:cNvSpPr>
          <p:nvPr>
            <p:ph type="body" idx="1"/>
          </p:nvPr>
        </p:nvSpPr>
        <p:spPr/>
        <p:txBody>
          <a:bodyPr/>
          <a:lstStyle/>
          <a:p>
            <a:r>
              <a:rPr lang="en-US" dirty="0"/>
              <a:t>Credit to Mark Roberts for some of the points on this slides</a:t>
            </a:r>
          </a:p>
        </p:txBody>
      </p:sp>
      <p:sp>
        <p:nvSpPr>
          <p:cNvPr id="4" name="Slide Number Placeholder 3">
            <a:extLst>
              <a:ext uri="{FF2B5EF4-FFF2-40B4-BE49-F238E27FC236}">
                <a16:creationId xmlns:a16="http://schemas.microsoft.com/office/drawing/2014/main" id="{416EFBC8-3589-5279-0477-A55F254DEFA3}"/>
              </a:ext>
            </a:extLst>
          </p:cNvPr>
          <p:cNvSpPr>
            <a:spLocks noGrp="1"/>
          </p:cNvSpPr>
          <p:nvPr>
            <p:ph type="sldNum" sz="quarter" idx="5"/>
          </p:nvPr>
        </p:nvSpPr>
        <p:spPr/>
        <p:txBody>
          <a:bodyPr/>
          <a:lstStyle/>
          <a:p>
            <a:fld id="{6D2440F4-B94E-4850-BC70-D8755DB23687}" type="slidenum">
              <a:rPr lang="en-US" smtClean="0"/>
              <a:t>9</a:t>
            </a:fld>
            <a:endParaRPr lang="en-US"/>
          </a:p>
        </p:txBody>
      </p:sp>
    </p:spTree>
    <p:extLst>
      <p:ext uri="{BB962C8B-B14F-4D97-AF65-F5344CB8AC3E}">
        <p14:creationId xmlns:p14="http://schemas.microsoft.com/office/powerpoint/2010/main" val="3885799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5882E-6F09-CD4C-F2D9-31B67BD90B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98940C-5822-1FD2-120F-43807B919F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948A22-61CF-CFB1-5E00-63BAC1601F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8BD212-D2A0-4A52-6ABD-3B62DEA20703}"/>
              </a:ext>
            </a:extLst>
          </p:cNvPr>
          <p:cNvSpPr>
            <a:spLocks noGrp="1"/>
          </p:cNvSpPr>
          <p:nvPr>
            <p:ph type="sldNum" sz="quarter" idx="5"/>
          </p:nvPr>
        </p:nvSpPr>
        <p:spPr/>
        <p:txBody>
          <a:bodyPr/>
          <a:lstStyle/>
          <a:p>
            <a:fld id="{6D2440F4-B94E-4850-BC70-D8755DB23687}" type="slidenum">
              <a:rPr lang="en-US" smtClean="0"/>
              <a:t>11</a:t>
            </a:fld>
            <a:endParaRPr lang="en-US"/>
          </a:p>
        </p:txBody>
      </p:sp>
    </p:spTree>
    <p:extLst>
      <p:ext uri="{BB962C8B-B14F-4D97-AF65-F5344CB8AC3E}">
        <p14:creationId xmlns:p14="http://schemas.microsoft.com/office/powerpoint/2010/main" val="2838094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2FED1-4E8F-BC17-8256-C98DE97CA8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F310D2-11AC-7F14-E900-E11E5094E4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68E6F8-B961-8410-CF53-09D8862FA9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8A2B53-E22A-4DD3-942D-505DA178B45C}"/>
              </a:ext>
            </a:extLst>
          </p:cNvPr>
          <p:cNvSpPr>
            <a:spLocks noGrp="1"/>
          </p:cNvSpPr>
          <p:nvPr>
            <p:ph type="sldNum" sz="quarter" idx="5"/>
          </p:nvPr>
        </p:nvSpPr>
        <p:spPr/>
        <p:txBody>
          <a:bodyPr/>
          <a:lstStyle/>
          <a:p>
            <a:fld id="{6D2440F4-B94E-4850-BC70-D8755DB23687}" type="slidenum">
              <a:rPr lang="en-US" smtClean="0"/>
              <a:t>12</a:t>
            </a:fld>
            <a:endParaRPr lang="en-US"/>
          </a:p>
        </p:txBody>
      </p:sp>
    </p:spTree>
    <p:extLst>
      <p:ext uri="{BB962C8B-B14F-4D97-AF65-F5344CB8AC3E}">
        <p14:creationId xmlns:p14="http://schemas.microsoft.com/office/powerpoint/2010/main" val="2768311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5EB2F-33A2-4D0C-AB73-13926916D8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EA9E86-1100-9282-53AC-3B0F8F252B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19BB07-0328-3472-FC70-2FBF57E02F38}"/>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a:p>
            <a:endParaRPr lang="en-US" dirty="0"/>
          </a:p>
        </p:txBody>
      </p:sp>
      <p:sp>
        <p:nvSpPr>
          <p:cNvPr id="4" name="Slide Number Placeholder 3">
            <a:extLst>
              <a:ext uri="{FF2B5EF4-FFF2-40B4-BE49-F238E27FC236}">
                <a16:creationId xmlns:a16="http://schemas.microsoft.com/office/drawing/2014/main" id="{63FD6ADD-3E37-A9CD-C435-1DCF4166416E}"/>
              </a:ext>
            </a:extLst>
          </p:cNvPr>
          <p:cNvSpPr>
            <a:spLocks noGrp="1"/>
          </p:cNvSpPr>
          <p:nvPr>
            <p:ph type="sldNum" sz="quarter" idx="5"/>
          </p:nvPr>
        </p:nvSpPr>
        <p:spPr/>
        <p:txBody>
          <a:bodyPr/>
          <a:lstStyle/>
          <a:p>
            <a:fld id="{6D2440F4-B94E-4850-BC70-D8755DB23687}" type="slidenum">
              <a:rPr lang="en-US" smtClean="0"/>
              <a:t>14</a:t>
            </a:fld>
            <a:endParaRPr lang="en-US"/>
          </a:p>
        </p:txBody>
      </p:sp>
    </p:spTree>
    <p:extLst>
      <p:ext uri="{BB962C8B-B14F-4D97-AF65-F5344CB8AC3E}">
        <p14:creationId xmlns:p14="http://schemas.microsoft.com/office/powerpoint/2010/main" val="154853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0147C-EC33-13D1-66E1-96D28F20A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0890E5-2891-8D47-44A8-A9239DA817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E9FF3D-7D88-1CAD-39B3-0BF651ACF38A}"/>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a:p>
            <a:endParaRPr lang="en-US" dirty="0"/>
          </a:p>
        </p:txBody>
      </p:sp>
      <p:sp>
        <p:nvSpPr>
          <p:cNvPr id="4" name="Slide Number Placeholder 3">
            <a:extLst>
              <a:ext uri="{FF2B5EF4-FFF2-40B4-BE49-F238E27FC236}">
                <a16:creationId xmlns:a16="http://schemas.microsoft.com/office/drawing/2014/main" id="{5402660E-D113-02D0-C35D-B39DEEB57805}"/>
              </a:ext>
            </a:extLst>
          </p:cNvPr>
          <p:cNvSpPr>
            <a:spLocks noGrp="1"/>
          </p:cNvSpPr>
          <p:nvPr>
            <p:ph type="sldNum" sz="quarter" idx="5"/>
          </p:nvPr>
        </p:nvSpPr>
        <p:spPr/>
        <p:txBody>
          <a:bodyPr/>
          <a:lstStyle/>
          <a:p>
            <a:fld id="{6D2440F4-B94E-4850-BC70-D8755DB23687}" type="slidenum">
              <a:rPr lang="en-US" smtClean="0"/>
              <a:t>19</a:t>
            </a:fld>
            <a:endParaRPr lang="en-US"/>
          </a:p>
        </p:txBody>
      </p:sp>
    </p:spTree>
    <p:extLst>
      <p:ext uri="{BB962C8B-B14F-4D97-AF65-F5344CB8AC3E}">
        <p14:creationId xmlns:p14="http://schemas.microsoft.com/office/powerpoint/2010/main" val="3233438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736CB-8E63-97E3-5E2D-1769A26052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A4AD67-F8D6-5C09-393A-B48AD93D61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304DED-E816-1FE8-643F-03D45829F0A0}"/>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a:p>
            <a:endParaRPr lang="en-US" dirty="0"/>
          </a:p>
        </p:txBody>
      </p:sp>
      <p:sp>
        <p:nvSpPr>
          <p:cNvPr id="4" name="Slide Number Placeholder 3">
            <a:extLst>
              <a:ext uri="{FF2B5EF4-FFF2-40B4-BE49-F238E27FC236}">
                <a16:creationId xmlns:a16="http://schemas.microsoft.com/office/drawing/2014/main" id="{9C6D322D-D5DE-5486-E017-D2DC90DD810F}"/>
              </a:ext>
            </a:extLst>
          </p:cNvPr>
          <p:cNvSpPr>
            <a:spLocks noGrp="1"/>
          </p:cNvSpPr>
          <p:nvPr>
            <p:ph type="sldNum" sz="quarter" idx="5"/>
          </p:nvPr>
        </p:nvSpPr>
        <p:spPr/>
        <p:txBody>
          <a:bodyPr/>
          <a:lstStyle/>
          <a:p>
            <a:fld id="{6D2440F4-B94E-4850-BC70-D8755DB23687}" type="slidenum">
              <a:rPr lang="en-US" smtClean="0"/>
              <a:t>25</a:t>
            </a:fld>
            <a:endParaRPr lang="en-US"/>
          </a:p>
        </p:txBody>
      </p:sp>
    </p:spTree>
    <p:extLst>
      <p:ext uri="{BB962C8B-B14F-4D97-AF65-F5344CB8AC3E}">
        <p14:creationId xmlns:p14="http://schemas.microsoft.com/office/powerpoint/2010/main" val="3025917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112FA-1E37-FCC3-A105-0C6DE316BB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651F5D-C3DA-76AA-94A2-674A3EA40C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E34D0D-EFED-3653-B571-1F4091960FE1}"/>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a:p>
            <a:endParaRPr lang="en-US" dirty="0"/>
          </a:p>
        </p:txBody>
      </p:sp>
      <p:sp>
        <p:nvSpPr>
          <p:cNvPr id="4" name="Slide Number Placeholder 3">
            <a:extLst>
              <a:ext uri="{FF2B5EF4-FFF2-40B4-BE49-F238E27FC236}">
                <a16:creationId xmlns:a16="http://schemas.microsoft.com/office/drawing/2014/main" id="{C94820B7-AB1F-B26E-76E4-B07F4E4996D7}"/>
              </a:ext>
            </a:extLst>
          </p:cNvPr>
          <p:cNvSpPr>
            <a:spLocks noGrp="1"/>
          </p:cNvSpPr>
          <p:nvPr>
            <p:ph type="sldNum" sz="quarter" idx="5"/>
          </p:nvPr>
        </p:nvSpPr>
        <p:spPr/>
        <p:txBody>
          <a:bodyPr/>
          <a:lstStyle/>
          <a:p>
            <a:fld id="{6D2440F4-B94E-4850-BC70-D8755DB23687}" type="slidenum">
              <a:rPr lang="en-US" smtClean="0"/>
              <a:t>30</a:t>
            </a:fld>
            <a:endParaRPr lang="en-US"/>
          </a:p>
        </p:txBody>
      </p:sp>
    </p:spTree>
    <p:extLst>
      <p:ext uri="{BB962C8B-B14F-4D97-AF65-F5344CB8AC3E}">
        <p14:creationId xmlns:p14="http://schemas.microsoft.com/office/powerpoint/2010/main" val="742650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B02F0-5946-F6A4-7908-09F07949B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1B1C1C-DD5F-5DED-3620-34A9C9ACD0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C11085-DBBE-84F1-2012-12DFD567F797}"/>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a:p>
            <a:endParaRPr lang="en-US" dirty="0"/>
          </a:p>
        </p:txBody>
      </p:sp>
      <p:sp>
        <p:nvSpPr>
          <p:cNvPr id="4" name="Slide Number Placeholder 3">
            <a:extLst>
              <a:ext uri="{FF2B5EF4-FFF2-40B4-BE49-F238E27FC236}">
                <a16:creationId xmlns:a16="http://schemas.microsoft.com/office/drawing/2014/main" id="{8B431543-0B3C-32C8-AEF7-511230BD1CB5}"/>
              </a:ext>
            </a:extLst>
          </p:cNvPr>
          <p:cNvSpPr>
            <a:spLocks noGrp="1"/>
          </p:cNvSpPr>
          <p:nvPr>
            <p:ph type="sldNum" sz="quarter" idx="5"/>
          </p:nvPr>
        </p:nvSpPr>
        <p:spPr/>
        <p:txBody>
          <a:bodyPr/>
          <a:lstStyle/>
          <a:p>
            <a:fld id="{6D2440F4-B94E-4850-BC70-D8755DB23687}" type="slidenum">
              <a:rPr lang="en-US" smtClean="0"/>
              <a:t>33</a:t>
            </a:fld>
            <a:endParaRPr lang="en-US"/>
          </a:p>
        </p:txBody>
      </p:sp>
    </p:spTree>
    <p:extLst>
      <p:ext uri="{BB962C8B-B14F-4D97-AF65-F5344CB8AC3E}">
        <p14:creationId xmlns:p14="http://schemas.microsoft.com/office/powerpoint/2010/main" val="1018039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8F8C9-D494-6DA8-2F4C-CD1D7F2C8A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2C3F58-0165-0E99-5DE9-95666911E8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598E88-D1D2-1076-B109-F9590C407470}"/>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a:p>
            <a:endParaRPr lang="en-US" dirty="0"/>
          </a:p>
        </p:txBody>
      </p:sp>
      <p:sp>
        <p:nvSpPr>
          <p:cNvPr id="4" name="Slide Number Placeholder 3">
            <a:extLst>
              <a:ext uri="{FF2B5EF4-FFF2-40B4-BE49-F238E27FC236}">
                <a16:creationId xmlns:a16="http://schemas.microsoft.com/office/drawing/2014/main" id="{32044B44-CD5B-6D63-EFAB-50299FDF2829}"/>
              </a:ext>
            </a:extLst>
          </p:cNvPr>
          <p:cNvSpPr>
            <a:spLocks noGrp="1"/>
          </p:cNvSpPr>
          <p:nvPr>
            <p:ph type="sldNum" sz="quarter" idx="5"/>
          </p:nvPr>
        </p:nvSpPr>
        <p:spPr/>
        <p:txBody>
          <a:bodyPr/>
          <a:lstStyle/>
          <a:p>
            <a:pPr defTabSz="931042">
              <a:defRPr/>
            </a:pPr>
            <a:fld id="{6D2440F4-B94E-4850-BC70-D8755DB23687}" type="slidenum">
              <a:rPr lang="en-US">
                <a:solidFill>
                  <a:prstClr val="black"/>
                </a:solidFill>
                <a:latin typeface="Aptos" panose="02110004020202020204"/>
              </a:rPr>
              <a:pPr defTabSz="931042">
                <a:defRPr/>
              </a:pPr>
              <a:t>34</a:t>
            </a:fld>
            <a:endParaRPr lang="en-US">
              <a:solidFill>
                <a:prstClr val="black"/>
              </a:solidFill>
              <a:latin typeface="Aptos" panose="02110004020202020204"/>
            </a:endParaRPr>
          </a:p>
        </p:txBody>
      </p:sp>
    </p:spTree>
    <p:extLst>
      <p:ext uri="{BB962C8B-B14F-4D97-AF65-F5344CB8AC3E}">
        <p14:creationId xmlns:p14="http://schemas.microsoft.com/office/powerpoint/2010/main" val="253188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93125-6167-6D2A-A524-8E3EBD17FC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35D0A5-B56F-12A9-1352-257E1F90B2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0396504-2267-EFBB-3B6A-18F2C9FE784C}"/>
              </a:ext>
            </a:extLst>
          </p:cNvPr>
          <p:cNvSpPr>
            <a:spLocks noGrp="1"/>
          </p:cNvSpPr>
          <p:nvPr>
            <p:ph type="dt" sz="half" idx="10"/>
          </p:nvPr>
        </p:nvSpPr>
        <p:spPr/>
        <p:txBody>
          <a:bodyPr/>
          <a:lstStyle/>
          <a:p>
            <a:fld id="{2152C373-09AC-47C4-8E41-2A7A52F54B5B}" type="datetimeFigureOut">
              <a:rPr lang="en-US" smtClean="0"/>
              <a:t>11/17/2024</a:t>
            </a:fld>
            <a:endParaRPr lang="en-US"/>
          </a:p>
        </p:txBody>
      </p:sp>
      <p:sp>
        <p:nvSpPr>
          <p:cNvPr id="5" name="Footer Placeholder 4">
            <a:extLst>
              <a:ext uri="{FF2B5EF4-FFF2-40B4-BE49-F238E27FC236}">
                <a16:creationId xmlns:a16="http://schemas.microsoft.com/office/drawing/2014/main" id="{926E3663-5CC6-1400-9A0C-D8D4C688FB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B2AC1B-0ED1-46AF-1CFE-3A6AC749ED70}"/>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2622563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B3AB6-31CC-77D9-B678-81DE43ECB3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62E748-765A-2B1E-9C81-6496B07C34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C04685-A6CE-415B-6103-75E4A3CA5859}"/>
              </a:ext>
            </a:extLst>
          </p:cNvPr>
          <p:cNvSpPr>
            <a:spLocks noGrp="1"/>
          </p:cNvSpPr>
          <p:nvPr>
            <p:ph type="dt" sz="half" idx="10"/>
          </p:nvPr>
        </p:nvSpPr>
        <p:spPr/>
        <p:txBody>
          <a:bodyPr/>
          <a:lstStyle/>
          <a:p>
            <a:fld id="{2152C373-09AC-47C4-8E41-2A7A52F54B5B}" type="datetimeFigureOut">
              <a:rPr lang="en-US" smtClean="0"/>
              <a:t>11/17/2024</a:t>
            </a:fld>
            <a:endParaRPr lang="en-US"/>
          </a:p>
        </p:txBody>
      </p:sp>
      <p:sp>
        <p:nvSpPr>
          <p:cNvPr id="5" name="Footer Placeholder 4">
            <a:extLst>
              <a:ext uri="{FF2B5EF4-FFF2-40B4-BE49-F238E27FC236}">
                <a16:creationId xmlns:a16="http://schemas.microsoft.com/office/drawing/2014/main" id="{D805EA6E-099C-E4F3-06D2-7F0E5E81D1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A928D1-7C4A-B257-DEC4-4A31DA08313D}"/>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141231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C1EC1-9D99-D536-7FB0-85705D2BC0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91D052F-EAC8-A4FE-AA3E-13ABC626CB6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D7FB31-EDD8-67D2-92D3-C2113A71C0A7}"/>
              </a:ext>
            </a:extLst>
          </p:cNvPr>
          <p:cNvSpPr>
            <a:spLocks noGrp="1"/>
          </p:cNvSpPr>
          <p:nvPr>
            <p:ph type="dt" sz="half" idx="10"/>
          </p:nvPr>
        </p:nvSpPr>
        <p:spPr/>
        <p:txBody>
          <a:bodyPr/>
          <a:lstStyle/>
          <a:p>
            <a:fld id="{2152C373-09AC-47C4-8E41-2A7A52F54B5B}" type="datetimeFigureOut">
              <a:rPr lang="en-US" smtClean="0"/>
              <a:t>11/17/2024</a:t>
            </a:fld>
            <a:endParaRPr lang="en-US"/>
          </a:p>
        </p:txBody>
      </p:sp>
      <p:sp>
        <p:nvSpPr>
          <p:cNvPr id="5" name="Footer Placeholder 4">
            <a:extLst>
              <a:ext uri="{FF2B5EF4-FFF2-40B4-BE49-F238E27FC236}">
                <a16:creationId xmlns:a16="http://schemas.microsoft.com/office/drawing/2014/main" id="{5276D54F-EF59-1B4A-B186-CEE8CA6B99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CCCF6E-6005-52A8-D43D-2955F51D5807}"/>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3471659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84A93-F11E-7ADA-B44E-985C317A35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ECEA20-3CEC-13F0-15B5-EEFB1E807E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3C63B7-5AA2-F429-CCB1-020EC4F7D1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256A1E-6D0C-39F7-39E5-A8BFBBFCA8AE}"/>
              </a:ext>
            </a:extLst>
          </p:cNvPr>
          <p:cNvSpPr>
            <a:spLocks noGrp="1"/>
          </p:cNvSpPr>
          <p:nvPr>
            <p:ph type="dt" sz="half" idx="10"/>
          </p:nvPr>
        </p:nvSpPr>
        <p:spPr/>
        <p:txBody>
          <a:bodyPr/>
          <a:lstStyle/>
          <a:p>
            <a:fld id="{2152C373-09AC-47C4-8E41-2A7A52F54B5B}" type="datetimeFigureOut">
              <a:rPr lang="en-US" smtClean="0"/>
              <a:t>11/17/2024</a:t>
            </a:fld>
            <a:endParaRPr lang="en-US"/>
          </a:p>
        </p:txBody>
      </p:sp>
      <p:sp>
        <p:nvSpPr>
          <p:cNvPr id="6" name="Footer Placeholder 5">
            <a:extLst>
              <a:ext uri="{FF2B5EF4-FFF2-40B4-BE49-F238E27FC236}">
                <a16:creationId xmlns:a16="http://schemas.microsoft.com/office/drawing/2014/main" id="{0A3D9772-13AD-6A48-6F74-0644C9426C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3B71C5-0437-520B-5F18-5B8408C014FE}"/>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2533324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FC5C1-CFE5-8A67-6578-5ED6EEA50C9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03A44F-3FDE-79CE-535B-B9C4AB31C0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D788EB-03CF-689B-4AE1-59B21B6049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BE3A3D-4AA7-B9E1-8FC5-9764E73F0F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69F6DB-8AE4-067F-984E-C5DB30FDA9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C2EA92-9FEE-C091-C64C-8594F98EC62B}"/>
              </a:ext>
            </a:extLst>
          </p:cNvPr>
          <p:cNvSpPr>
            <a:spLocks noGrp="1"/>
          </p:cNvSpPr>
          <p:nvPr>
            <p:ph type="dt" sz="half" idx="10"/>
          </p:nvPr>
        </p:nvSpPr>
        <p:spPr/>
        <p:txBody>
          <a:bodyPr/>
          <a:lstStyle/>
          <a:p>
            <a:fld id="{2152C373-09AC-47C4-8E41-2A7A52F54B5B}" type="datetimeFigureOut">
              <a:rPr lang="en-US" smtClean="0"/>
              <a:t>11/17/2024</a:t>
            </a:fld>
            <a:endParaRPr lang="en-US"/>
          </a:p>
        </p:txBody>
      </p:sp>
      <p:sp>
        <p:nvSpPr>
          <p:cNvPr id="8" name="Footer Placeholder 7">
            <a:extLst>
              <a:ext uri="{FF2B5EF4-FFF2-40B4-BE49-F238E27FC236}">
                <a16:creationId xmlns:a16="http://schemas.microsoft.com/office/drawing/2014/main" id="{1133314D-7880-4334-34A8-C9A6869967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71EECE-D7A7-26EB-1803-7D5B6B69E19F}"/>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3562450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D1A51-25E4-2647-5879-8DD9286A48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D53580-25FA-AE97-2593-46BFE4377A73}"/>
              </a:ext>
            </a:extLst>
          </p:cNvPr>
          <p:cNvSpPr>
            <a:spLocks noGrp="1"/>
          </p:cNvSpPr>
          <p:nvPr>
            <p:ph type="dt" sz="half" idx="10"/>
          </p:nvPr>
        </p:nvSpPr>
        <p:spPr/>
        <p:txBody>
          <a:bodyPr/>
          <a:lstStyle/>
          <a:p>
            <a:fld id="{2152C373-09AC-47C4-8E41-2A7A52F54B5B}" type="datetimeFigureOut">
              <a:rPr lang="en-US" smtClean="0"/>
              <a:t>11/17/2024</a:t>
            </a:fld>
            <a:endParaRPr lang="en-US"/>
          </a:p>
        </p:txBody>
      </p:sp>
      <p:sp>
        <p:nvSpPr>
          <p:cNvPr id="4" name="Footer Placeholder 3">
            <a:extLst>
              <a:ext uri="{FF2B5EF4-FFF2-40B4-BE49-F238E27FC236}">
                <a16:creationId xmlns:a16="http://schemas.microsoft.com/office/drawing/2014/main" id="{B6D5B3A8-FB15-09AF-D007-7A6E65325D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F22B79-8BA8-EA8F-5DF2-2570B3CA3A77}"/>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331903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13CACD-AA58-73E3-3079-D2FC6BDD1F30}"/>
              </a:ext>
            </a:extLst>
          </p:cNvPr>
          <p:cNvSpPr>
            <a:spLocks noGrp="1"/>
          </p:cNvSpPr>
          <p:nvPr>
            <p:ph type="dt" sz="half" idx="10"/>
          </p:nvPr>
        </p:nvSpPr>
        <p:spPr/>
        <p:txBody>
          <a:bodyPr/>
          <a:lstStyle/>
          <a:p>
            <a:fld id="{2152C373-09AC-47C4-8E41-2A7A52F54B5B}" type="datetimeFigureOut">
              <a:rPr lang="en-US" smtClean="0"/>
              <a:t>11/17/2024</a:t>
            </a:fld>
            <a:endParaRPr lang="en-US"/>
          </a:p>
        </p:txBody>
      </p:sp>
      <p:sp>
        <p:nvSpPr>
          <p:cNvPr id="3" name="Footer Placeholder 2">
            <a:extLst>
              <a:ext uri="{FF2B5EF4-FFF2-40B4-BE49-F238E27FC236}">
                <a16:creationId xmlns:a16="http://schemas.microsoft.com/office/drawing/2014/main" id="{6474D68C-1F0A-26AE-5F64-89550B7061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0A0C24-1D30-7CB8-0A82-E6445B204278}"/>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34503759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0DB01-114D-6B77-39CC-9F4B5A22F3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12E192-879F-35BF-38DC-DF6F270577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755D56-EC15-267A-8434-474146E431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1AE869-418F-F696-B04D-D9252800CE78}"/>
              </a:ext>
            </a:extLst>
          </p:cNvPr>
          <p:cNvSpPr>
            <a:spLocks noGrp="1"/>
          </p:cNvSpPr>
          <p:nvPr>
            <p:ph type="dt" sz="half" idx="10"/>
          </p:nvPr>
        </p:nvSpPr>
        <p:spPr/>
        <p:txBody>
          <a:bodyPr/>
          <a:lstStyle/>
          <a:p>
            <a:fld id="{2152C373-09AC-47C4-8E41-2A7A52F54B5B}" type="datetimeFigureOut">
              <a:rPr lang="en-US" smtClean="0"/>
              <a:t>11/17/2024</a:t>
            </a:fld>
            <a:endParaRPr lang="en-US"/>
          </a:p>
        </p:txBody>
      </p:sp>
      <p:sp>
        <p:nvSpPr>
          <p:cNvPr id="6" name="Footer Placeholder 5">
            <a:extLst>
              <a:ext uri="{FF2B5EF4-FFF2-40B4-BE49-F238E27FC236}">
                <a16:creationId xmlns:a16="http://schemas.microsoft.com/office/drawing/2014/main" id="{BECF4FFA-35F5-81B5-2816-A5335C0CF4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189054-0D3D-A6D6-BBF7-643E439B2360}"/>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0793491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6C3A6-A0A5-32A3-56AE-649F9E29C3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7E6F8F7-4D66-3DE0-2487-B68727BFB1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6D454A-2F2B-B872-0B50-763C41DC2B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1D5131-7496-31B0-4213-6E7FB07F5819}"/>
              </a:ext>
            </a:extLst>
          </p:cNvPr>
          <p:cNvSpPr>
            <a:spLocks noGrp="1"/>
          </p:cNvSpPr>
          <p:nvPr>
            <p:ph type="dt" sz="half" idx="10"/>
          </p:nvPr>
        </p:nvSpPr>
        <p:spPr/>
        <p:txBody>
          <a:bodyPr/>
          <a:lstStyle/>
          <a:p>
            <a:fld id="{2152C373-09AC-47C4-8E41-2A7A52F54B5B}" type="datetimeFigureOut">
              <a:rPr lang="en-US" smtClean="0"/>
              <a:t>11/17/2024</a:t>
            </a:fld>
            <a:endParaRPr lang="en-US"/>
          </a:p>
        </p:txBody>
      </p:sp>
      <p:sp>
        <p:nvSpPr>
          <p:cNvPr id="6" name="Footer Placeholder 5">
            <a:extLst>
              <a:ext uri="{FF2B5EF4-FFF2-40B4-BE49-F238E27FC236}">
                <a16:creationId xmlns:a16="http://schemas.microsoft.com/office/drawing/2014/main" id="{163B4640-FE1A-CA26-F81D-5DA9A0E0EA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4112B7-FCBB-5314-1BC3-5A3593D0E45F}"/>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2473156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53FE3-B8F0-163A-C12A-0355B290E6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0CD078-BAA9-E795-0659-4D04301B0C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C5F1BC-CA16-25D1-A41D-4C028B6218DF}"/>
              </a:ext>
            </a:extLst>
          </p:cNvPr>
          <p:cNvSpPr>
            <a:spLocks noGrp="1"/>
          </p:cNvSpPr>
          <p:nvPr>
            <p:ph type="dt" sz="half" idx="10"/>
          </p:nvPr>
        </p:nvSpPr>
        <p:spPr/>
        <p:txBody>
          <a:bodyPr/>
          <a:lstStyle/>
          <a:p>
            <a:fld id="{2152C373-09AC-47C4-8E41-2A7A52F54B5B}" type="datetimeFigureOut">
              <a:rPr lang="en-US" smtClean="0"/>
              <a:t>11/17/2024</a:t>
            </a:fld>
            <a:endParaRPr lang="en-US"/>
          </a:p>
        </p:txBody>
      </p:sp>
      <p:sp>
        <p:nvSpPr>
          <p:cNvPr id="5" name="Footer Placeholder 4">
            <a:extLst>
              <a:ext uri="{FF2B5EF4-FFF2-40B4-BE49-F238E27FC236}">
                <a16:creationId xmlns:a16="http://schemas.microsoft.com/office/drawing/2014/main" id="{00A8F215-374A-416B-CF57-F6B7AE5D4A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A3BCD3-8BCE-21C8-6CB9-B5056DED483D}"/>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4079010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22F378-CFA5-CB0B-8CC1-1C00A62B5C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F38D5B-F3E0-D6C0-FDBB-907289A450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150A9F-1F84-0EFA-96DE-93E073E26195}"/>
              </a:ext>
            </a:extLst>
          </p:cNvPr>
          <p:cNvSpPr>
            <a:spLocks noGrp="1"/>
          </p:cNvSpPr>
          <p:nvPr>
            <p:ph type="dt" sz="half" idx="10"/>
          </p:nvPr>
        </p:nvSpPr>
        <p:spPr/>
        <p:txBody>
          <a:bodyPr/>
          <a:lstStyle/>
          <a:p>
            <a:fld id="{2152C373-09AC-47C4-8E41-2A7A52F54B5B}" type="datetimeFigureOut">
              <a:rPr lang="en-US" smtClean="0"/>
              <a:t>11/17/2024</a:t>
            </a:fld>
            <a:endParaRPr lang="en-US"/>
          </a:p>
        </p:txBody>
      </p:sp>
      <p:sp>
        <p:nvSpPr>
          <p:cNvPr id="5" name="Footer Placeholder 4">
            <a:extLst>
              <a:ext uri="{FF2B5EF4-FFF2-40B4-BE49-F238E27FC236}">
                <a16:creationId xmlns:a16="http://schemas.microsoft.com/office/drawing/2014/main" id="{DB09431F-284B-2D6A-5F85-308394B5C2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A6477B-4A8D-1453-B735-AD3B488A11EC}"/>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5771304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C9D4C-6D01-93E9-EC8C-B289B23B31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DDAB06-6A21-22AD-1C16-4A763D6B29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07DC20-1F99-92EB-C10C-75F929FBDB54}"/>
              </a:ext>
            </a:extLst>
          </p:cNvPr>
          <p:cNvSpPr>
            <a:spLocks noGrp="1"/>
          </p:cNvSpPr>
          <p:nvPr>
            <p:ph type="dt" sz="half" idx="10"/>
          </p:nvPr>
        </p:nvSpPr>
        <p:spPr/>
        <p:txBody>
          <a:bodyPr/>
          <a:lstStyle/>
          <a:p>
            <a:fld id="{F6A79314-6092-4E43-A748-D28D267C053B}" type="datetimeFigureOut">
              <a:rPr lang="en-US" smtClean="0"/>
              <a:t>11/17/2024</a:t>
            </a:fld>
            <a:endParaRPr lang="en-US"/>
          </a:p>
        </p:txBody>
      </p:sp>
      <p:sp>
        <p:nvSpPr>
          <p:cNvPr id="5" name="Footer Placeholder 4">
            <a:extLst>
              <a:ext uri="{FF2B5EF4-FFF2-40B4-BE49-F238E27FC236}">
                <a16:creationId xmlns:a16="http://schemas.microsoft.com/office/drawing/2014/main" id="{DFB61C75-CB1C-F353-5470-61E6A00C2C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68F06-EA8E-0922-6DF0-401073B6CABC}"/>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58466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92E58-4F9D-87E7-20BF-B4A15C9069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B1A61B-C8B0-F033-A55C-720BC7BCA3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97E413-EFA9-40A8-F0C9-1B0C63905DB3}"/>
              </a:ext>
            </a:extLst>
          </p:cNvPr>
          <p:cNvSpPr>
            <a:spLocks noGrp="1"/>
          </p:cNvSpPr>
          <p:nvPr>
            <p:ph type="dt" sz="half" idx="10"/>
          </p:nvPr>
        </p:nvSpPr>
        <p:spPr/>
        <p:txBody>
          <a:bodyPr/>
          <a:lstStyle/>
          <a:p>
            <a:fld id="{F6A79314-6092-4E43-A748-D28D267C053B}" type="datetimeFigureOut">
              <a:rPr lang="en-US" smtClean="0"/>
              <a:t>11/17/2024</a:t>
            </a:fld>
            <a:endParaRPr lang="en-US"/>
          </a:p>
        </p:txBody>
      </p:sp>
      <p:sp>
        <p:nvSpPr>
          <p:cNvPr id="5" name="Footer Placeholder 4">
            <a:extLst>
              <a:ext uri="{FF2B5EF4-FFF2-40B4-BE49-F238E27FC236}">
                <a16:creationId xmlns:a16="http://schemas.microsoft.com/office/drawing/2014/main" id="{6F348F02-0C54-3027-AC8F-F17A0F94E2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F41AE2-48C0-FA78-A722-18CB4779FDBA}"/>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536857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64374-9A55-DF85-62BB-FF3D4B4B44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18B63A-F7ED-1DD2-7515-1FCB78C0E6B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6BCF96-59BE-128F-AC20-46F6C089715D}"/>
              </a:ext>
            </a:extLst>
          </p:cNvPr>
          <p:cNvSpPr>
            <a:spLocks noGrp="1"/>
          </p:cNvSpPr>
          <p:nvPr>
            <p:ph type="dt" sz="half" idx="10"/>
          </p:nvPr>
        </p:nvSpPr>
        <p:spPr/>
        <p:txBody>
          <a:bodyPr/>
          <a:lstStyle/>
          <a:p>
            <a:fld id="{F6A79314-6092-4E43-A748-D28D267C053B}" type="datetimeFigureOut">
              <a:rPr lang="en-US" smtClean="0"/>
              <a:t>11/17/2024</a:t>
            </a:fld>
            <a:endParaRPr lang="en-US"/>
          </a:p>
        </p:txBody>
      </p:sp>
      <p:sp>
        <p:nvSpPr>
          <p:cNvPr id="5" name="Footer Placeholder 4">
            <a:extLst>
              <a:ext uri="{FF2B5EF4-FFF2-40B4-BE49-F238E27FC236}">
                <a16:creationId xmlns:a16="http://schemas.microsoft.com/office/drawing/2014/main" id="{03A0EE80-B523-5103-9AA9-3A337980FA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24BD33-CA0A-6846-8DB9-05C9C0674CC7}"/>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42780003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F461E-2C24-093A-3BA3-B508E506E6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C4CF22-729D-4F66-E9F0-171870563D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A3D1C5-64A6-6AAF-2AA6-908458419B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660129-F102-5B0E-3FB5-5BC2B479AECE}"/>
              </a:ext>
            </a:extLst>
          </p:cNvPr>
          <p:cNvSpPr>
            <a:spLocks noGrp="1"/>
          </p:cNvSpPr>
          <p:nvPr>
            <p:ph type="dt" sz="half" idx="10"/>
          </p:nvPr>
        </p:nvSpPr>
        <p:spPr/>
        <p:txBody>
          <a:bodyPr/>
          <a:lstStyle/>
          <a:p>
            <a:fld id="{F6A79314-6092-4E43-A748-D28D267C053B}" type="datetimeFigureOut">
              <a:rPr lang="en-US" smtClean="0"/>
              <a:t>11/17/2024</a:t>
            </a:fld>
            <a:endParaRPr lang="en-US"/>
          </a:p>
        </p:txBody>
      </p:sp>
      <p:sp>
        <p:nvSpPr>
          <p:cNvPr id="6" name="Footer Placeholder 5">
            <a:extLst>
              <a:ext uri="{FF2B5EF4-FFF2-40B4-BE49-F238E27FC236}">
                <a16:creationId xmlns:a16="http://schemas.microsoft.com/office/drawing/2014/main" id="{FF1012B0-9732-4025-3AE3-F58C27EE7A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59194A-1537-135C-5B66-CA30975E95CE}"/>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395219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80A88-0C3F-992C-D3B8-70076B641E4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F13AA7-3ABD-8447-1496-08E715EAB7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7ACC3A-ACF8-204D-01D7-7DF4D21A9C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963846-955C-03BB-DDCA-6B360B1B81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7F72B7-53FC-222F-3499-A31C22DA74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E28CECF-76E7-2D77-AA3C-6E64E603C281}"/>
              </a:ext>
            </a:extLst>
          </p:cNvPr>
          <p:cNvSpPr>
            <a:spLocks noGrp="1"/>
          </p:cNvSpPr>
          <p:nvPr>
            <p:ph type="dt" sz="half" idx="10"/>
          </p:nvPr>
        </p:nvSpPr>
        <p:spPr/>
        <p:txBody>
          <a:bodyPr/>
          <a:lstStyle/>
          <a:p>
            <a:fld id="{F6A79314-6092-4E43-A748-D28D267C053B}" type="datetimeFigureOut">
              <a:rPr lang="en-US" smtClean="0"/>
              <a:t>11/17/2024</a:t>
            </a:fld>
            <a:endParaRPr lang="en-US"/>
          </a:p>
        </p:txBody>
      </p:sp>
      <p:sp>
        <p:nvSpPr>
          <p:cNvPr id="8" name="Footer Placeholder 7">
            <a:extLst>
              <a:ext uri="{FF2B5EF4-FFF2-40B4-BE49-F238E27FC236}">
                <a16:creationId xmlns:a16="http://schemas.microsoft.com/office/drawing/2014/main" id="{2FBA1EA9-D736-2E8B-2B1B-907FF3B3116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CF06F3-76D5-B3BD-DCB7-4924170F5FC3}"/>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26101640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03A23-F8E9-B045-A6AC-903583C932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3695F10-D270-93FE-AC16-A9C5AAA149F0}"/>
              </a:ext>
            </a:extLst>
          </p:cNvPr>
          <p:cNvSpPr>
            <a:spLocks noGrp="1"/>
          </p:cNvSpPr>
          <p:nvPr>
            <p:ph type="dt" sz="half" idx="10"/>
          </p:nvPr>
        </p:nvSpPr>
        <p:spPr/>
        <p:txBody>
          <a:bodyPr/>
          <a:lstStyle/>
          <a:p>
            <a:fld id="{F6A79314-6092-4E43-A748-D28D267C053B}" type="datetimeFigureOut">
              <a:rPr lang="en-US" smtClean="0"/>
              <a:t>11/17/2024</a:t>
            </a:fld>
            <a:endParaRPr lang="en-US"/>
          </a:p>
        </p:txBody>
      </p:sp>
      <p:sp>
        <p:nvSpPr>
          <p:cNvPr id="4" name="Footer Placeholder 3">
            <a:extLst>
              <a:ext uri="{FF2B5EF4-FFF2-40B4-BE49-F238E27FC236}">
                <a16:creationId xmlns:a16="http://schemas.microsoft.com/office/drawing/2014/main" id="{F0975890-2088-ABE4-29DB-81972157DB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DF590A-1041-3361-B86D-AF9F647FD140}"/>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2625262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8C7402-54AA-52C3-40EF-E81983D69333}"/>
              </a:ext>
            </a:extLst>
          </p:cNvPr>
          <p:cNvSpPr>
            <a:spLocks noGrp="1"/>
          </p:cNvSpPr>
          <p:nvPr>
            <p:ph type="dt" sz="half" idx="10"/>
          </p:nvPr>
        </p:nvSpPr>
        <p:spPr/>
        <p:txBody>
          <a:bodyPr/>
          <a:lstStyle/>
          <a:p>
            <a:fld id="{F6A79314-6092-4E43-A748-D28D267C053B}" type="datetimeFigureOut">
              <a:rPr lang="en-US" smtClean="0"/>
              <a:t>11/17/2024</a:t>
            </a:fld>
            <a:endParaRPr lang="en-US"/>
          </a:p>
        </p:txBody>
      </p:sp>
      <p:sp>
        <p:nvSpPr>
          <p:cNvPr id="3" name="Footer Placeholder 2">
            <a:extLst>
              <a:ext uri="{FF2B5EF4-FFF2-40B4-BE49-F238E27FC236}">
                <a16:creationId xmlns:a16="http://schemas.microsoft.com/office/drawing/2014/main" id="{4BF4547D-3046-5C53-4352-2BA09B20BB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410963B-D58E-5B1C-2694-B61B76B945A5}"/>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21320767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C98B2-13BF-0931-9B95-46858A7D43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EEE054-2E2C-B88C-CEFC-2FDD62C2A0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92F58B-4A5A-AE61-164E-374B707BCB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BF171A-B315-181F-F197-6B8D0B2A009E}"/>
              </a:ext>
            </a:extLst>
          </p:cNvPr>
          <p:cNvSpPr>
            <a:spLocks noGrp="1"/>
          </p:cNvSpPr>
          <p:nvPr>
            <p:ph type="dt" sz="half" idx="10"/>
          </p:nvPr>
        </p:nvSpPr>
        <p:spPr/>
        <p:txBody>
          <a:bodyPr/>
          <a:lstStyle/>
          <a:p>
            <a:fld id="{F6A79314-6092-4E43-A748-D28D267C053B}" type="datetimeFigureOut">
              <a:rPr lang="en-US" smtClean="0"/>
              <a:t>11/17/2024</a:t>
            </a:fld>
            <a:endParaRPr lang="en-US"/>
          </a:p>
        </p:txBody>
      </p:sp>
      <p:sp>
        <p:nvSpPr>
          <p:cNvPr id="6" name="Footer Placeholder 5">
            <a:extLst>
              <a:ext uri="{FF2B5EF4-FFF2-40B4-BE49-F238E27FC236}">
                <a16:creationId xmlns:a16="http://schemas.microsoft.com/office/drawing/2014/main" id="{C6616FC6-4236-1DC9-052E-34F3ED2C8E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CDB08A-297C-B6BE-0A96-F7829C46FA69}"/>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38741610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84B84-860D-A19D-53FE-14B237FCEA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34F9F9-86CF-9CB4-E46E-91AEBE3E5B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FB0587-D06E-5BFA-BF70-187AA7084F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5D3561-4A68-EC47-509F-A37440A0C01D}"/>
              </a:ext>
            </a:extLst>
          </p:cNvPr>
          <p:cNvSpPr>
            <a:spLocks noGrp="1"/>
          </p:cNvSpPr>
          <p:nvPr>
            <p:ph type="dt" sz="half" idx="10"/>
          </p:nvPr>
        </p:nvSpPr>
        <p:spPr/>
        <p:txBody>
          <a:bodyPr/>
          <a:lstStyle/>
          <a:p>
            <a:fld id="{F6A79314-6092-4E43-A748-D28D267C053B}" type="datetimeFigureOut">
              <a:rPr lang="en-US" smtClean="0"/>
              <a:t>11/17/2024</a:t>
            </a:fld>
            <a:endParaRPr lang="en-US"/>
          </a:p>
        </p:txBody>
      </p:sp>
      <p:sp>
        <p:nvSpPr>
          <p:cNvPr id="6" name="Footer Placeholder 5">
            <a:extLst>
              <a:ext uri="{FF2B5EF4-FFF2-40B4-BE49-F238E27FC236}">
                <a16:creationId xmlns:a16="http://schemas.microsoft.com/office/drawing/2014/main" id="{5A0C2BD4-F7D0-B472-DC43-2F1281E082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B67A63-473B-160F-C83F-86316E3B4BD1}"/>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10221714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43CCE-E3B0-5965-D6AE-F1881A5914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16DD51-2D07-7E57-25B8-348B82C181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A52F7A-AF52-B34C-8E5E-C90F464460A2}"/>
              </a:ext>
            </a:extLst>
          </p:cNvPr>
          <p:cNvSpPr>
            <a:spLocks noGrp="1"/>
          </p:cNvSpPr>
          <p:nvPr>
            <p:ph type="dt" sz="half" idx="10"/>
          </p:nvPr>
        </p:nvSpPr>
        <p:spPr/>
        <p:txBody>
          <a:bodyPr/>
          <a:lstStyle/>
          <a:p>
            <a:fld id="{F6A79314-6092-4E43-A748-D28D267C053B}" type="datetimeFigureOut">
              <a:rPr lang="en-US" smtClean="0"/>
              <a:t>11/17/2024</a:t>
            </a:fld>
            <a:endParaRPr lang="en-US"/>
          </a:p>
        </p:txBody>
      </p:sp>
      <p:sp>
        <p:nvSpPr>
          <p:cNvPr id="5" name="Footer Placeholder 4">
            <a:extLst>
              <a:ext uri="{FF2B5EF4-FFF2-40B4-BE49-F238E27FC236}">
                <a16:creationId xmlns:a16="http://schemas.microsoft.com/office/drawing/2014/main" id="{A4E61961-461F-CAC3-9169-FB3F89A091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53509-FD46-87F6-FFA9-8B354C9DD684}"/>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41736878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DFC94D-CDBC-BEDA-3DDC-05139F71E6B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7E6B3D-6691-2DC9-246F-7DAF089C91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3270A8-9E78-5D1B-8ADB-9C1F86D850C0}"/>
              </a:ext>
            </a:extLst>
          </p:cNvPr>
          <p:cNvSpPr>
            <a:spLocks noGrp="1"/>
          </p:cNvSpPr>
          <p:nvPr>
            <p:ph type="dt" sz="half" idx="10"/>
          </p:nvPr>
        </p:nvSpPr>
        <p:spPr/>
        <p:txBody>
          <a:bodyPr/>
          <a:lstStyle/>
          <a:p>
            <a:fld id="{F6A79314-6092-4E43-A748-D28D267C053B}" type="datetimeFigureOut">
              <a:rPr lang="en-US" smtClean="0"/>
              <a:t>11/17/2024</a:t>
            </a:fld>
            <a:endParaRPr lang="en-US"/>
          </a:p>
        </p:txBody>
      </p:sp>
      <p:sp>
        <p:nvSpPr>
          <p:cNvPr id="5" name="Footer Placeholder 4">
            <a:extLst>
              <a:ext uri="{FF2B5EF4-FFF2-40B4-BE49-F238E27FC236}">
                <a16:creationId xmlns:a16="http://schemas.microsoft.com/office/drawing/2014/main" id="{BE99403A-C8D2-767C-9752-620391B73E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960F27-FA8D-6CD4-449C-7856F39F9B8B}"/>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3625643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61744-65D0-8197-E772-45A0BD8E66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F10DBD-7A9E-AEA9-2D6A-DC240773E9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322078F-316B-3F5D-AF4E-5E95A7B7A330}"/>
              </a:ext>
            </a:extLst>
          </p:cNvPr>
          <p:cNvSpPr>
            <a:spLocks noGrp="1"/>
          </p:cNvSpPr>
          <p:nvPr>
            <p:ph type="dt" sz="half" idx="10"/>
          </p:nvPr>
        </p:nvSpPr>
        <p:spPr/>
        <p:txBody>
          <a:bodyPr/>
          <a:lstStyle/>
          <a:p>
            <a:fld id="{93FFF228-E32F-4F68-AA99-6A0350749FCE}" type="datetimeFigureOut">
              <a:rPr lang="en-US" smtClean="0"/>
              <a:t>11/17/2024</a:t>
            </a:fld>
            <a:endParaRPr lang="en-US"/>
          </a:p>
        </p:txBody>
      </p:sp>
      <p:sp>
        <p:nvSpPr>
          <p:cNvPr id="5" name="Footer Placeholder 4">
            <a:extLst>
              <a:ext uri="{FF2B5EF4-FFF2-40B4-BE49-F238E27FC236}">
                <a16:creationId xmlns:a16="http://schemas.microsoft.com/office/drawing/2014/main" id="{56530313-D677-186D-5F22-6290BFDD50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16FA1-010C-D79C-D7E0-58B37C677D90}"/>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24658220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A4DFD-FC64-83BF-FE14-985037D832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E710E1-E0C9-5292-0A69-FC7C85F5D8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39DAE9-8265-10B6-6AC7-B63971B2E94C}"/>
              </a:ext>
            </a:extLst>
          </p:cNvPr>
          <p:cNvSpPr>
            <a:spLocks noGrp="1"/>
          </p:cNvSpPr>
          <p:nvPr>
            <p:ph type="dt" sz="half" idx="10"/>
          </p:nvPr>
        </p:nvSpPr>
        <p:spPr/>
        <p:txBody>
          <a:bodyPr/>
          <a:lstStyle/>
          <a:p>
            <a:fld id="{93FFF228-E32F-4F68-AA99-6A0350749FCE}" type="datetimeFigureOut">
              <a:rPr lang="en-US" smtClean="0"/>
              <a:t>11/17/2024</a:t>
            </a:fld>
            <a:endParaRPr lang="en-US"/>
          </a:p>
        </p:txBody>
      </p:sp>
      <p:sp>
        <p:nvSpPr>
          <p:cNvPr id="5" name="Footer Placeholder 4">
            <a:extLst>
              <a:ext uri="{FF2B5EF4-FFF2-40B4-BE49-F238E27FC236}">
                <a16:creationId xmlns:a16="http://schemas.microsoft.com/office/drawing/2014/main" id="{4140A132-68F9-7834-FDB2-9BD98FA40F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6C4739-000B-95A7-74D3-E91A8DC6E670}"/>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23424824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0F5C-87A7-E551-BB78-19D0E62E63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A17D3A-3859-3178-5C7F-065C8241FC0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7D12AF-DB93-9C4E-088B-4A55D42BF8A1}"/>
              </a:ext>
            </a:extLst>
          </p:cNvPr>
          <p:cNvSpPr>
            <a:spLocks noGrp="1"/>
          </p:cNvSpPr>
          <p:nvPr>
            <p:ph type="dt" sz="half" idx="10"/>
          </p:nvPr>
        </p:nvSpPr>
        <p:spPr/>
        <p:txBody>
          <a:bodyPr/>
          <a:lstStyle/>
          <a:p>
            <a:fld id="{93FFF228-E32F-4F68-AA99-6A0350749FCE}" type="datetimeFigureOut">
              <a:rPr lang="en-US" smtClean="0"/>
              <a:t>11/17/2024</a:t>
            </a:fld>
            <a:endParaRPr lang="en-US"/>
          </a:p>
        </p:txBody>
      </p:sp>
      <p:sp>
        <p:nvSpPr>
          <p:cNvPr id="5" name="Footer Placeholder 4">
            <a:extLst>
              <a:ext uri="{FF2B5EF4-FFF2-40B4-BE49-F238E27FC236}">
                <a16:creationId xmlns:a16="http://schemas.microsoft.com/office/drawing/2014/main" id="{4C604B4B-EC88-DF0D-7835-459247577A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E9C97A-7CD4-1FCB-6793-3E423039564F}"/>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9644562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6A95B-810C-2D3F-01EF-3D6AE15392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2A4237-AE09-0869-1A9F-9C20434A8C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222A15-D090-4A4C-674D-3B87640A2D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CC551A-AFBB-ABB0-563F-BBD7DB5EFB78}"/>
              </a:ext>
            </a:extLst>
          </p:cNvPr>
          <p:cNvSpPr>
            <a:spLocks noGrp="1"/>
          </p:cNvSpPr>
          <p:nvPr>
            <p:ph type="dt" sz="half" idx="10"/>
          </p:nvPr>
        </p:nvSpPr>
        <p:spPr/>
        <p:txBody>
          <a:bodyPr/>
          <a:lstStyle/>
          <a:p>
            <a:fld id="{93FFF228-E32F-4F68-AA99-6A0350749FCE}" type="datetimeFigureOut">
              <a:rPr lang="en-US" smtClean="0"/>
              <a:t>11/17/2024</a:t>
            </a:fld>
            <a:endParaRPr lang="en-US"/>
          </a:p>
        </p:txBody>
      </p:sp>
      <p:sp>
        <p:nvSpPr>
          <p:cNvPr id="6" name="Footer Placeholder 5">
            <a:extLst>
              <a:ext uri="{FF2B5EF4-FFF2-40B4-BE49-F238E27FC236}">
                <a16:creationId xmlns:a16="http://schemas.microsoft.com/office/drawing/2014/main" id="{0E13B32D-3424-7939-25A6-F89C275F23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030BB1-9B6F-61CD-AC43-A96FC7D8A660}"/>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318147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CA4CA-ED34-7800-C964-FD6D1AE495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2BE9AB1-0720-2373-FD1C-5DA167C52D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CAB0DF-442D-1302-D90E-EA0D75FE23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F544F5-1CB5-07B4-6840-537CEDD505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786F43-A5B7-C611-C093-CDF27E5727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DD1373-EA3B-2E3B-E661-0BAD306AED8A}"/>
              </a:ext>
            </a:extLst>
          </p:cNvPr>
          <p:cNvSpPr>
            <a:spLocks noGrp="1"/>
          </p:cNvSpPr>
          <p:nvPr>
            <p:ph type="dt" sz="half" idx="10"/>
          </p:nvPr>
        </p:nvSpPr>
        <p:spPr/>
        <p:txBody>
          <a:bodyPr/>
          <a:lstStyle/>
          <a:p>
            <a:fld id="{93FFF228-E32F-4F68-AA99-6A0350749FCE}" type="datetimeFigureOut">
              <a:rPr lang="en-US" smtClean="0"/>
              <a:t>11/17/2024</a:t>
            </a:fld>
            <a:endParaRPr lang="en-US"/>
          </a:p>
        </p:txBody>
      </p:sp>
      <p:sp>
        <p:nvSpPr>
          <p:cNvPr id="8" name="Footer Placeholder 7">
            <a:extLst>
              <a:ext uri="{FF2B5EF4-FFF2-40B4-BE49-F238E27FC236}">
                <a16:creationId xmlns:a16="http://schemas.microsoft.com/office/drawing/2014/main" id="{950853C1-042B-453C-5198-7326E5AC6B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A91B16C-FD58-8DA6-D3DD-9B319BE4FE77}"/>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7125385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955D-6FC3-A954-C37E-9629960746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521695-C393-119C-41CC-764FF4B39E1B}"/>
              </a:ext>
            </a:extLst>
          </p:cNvPr>
          <p:cNvSpPr>
            <a:spLocks noGrp="1"/>
          </p:cNvSpPr>
          <p:nvPr>
            <p:ph type="dt" sz="half" idx="10"/>
          </p:nvPr>
        </p:nvSpPr>
        <p:spPr/>
        <p:txBody>
          <a:bodyPr/>
          <a:lstStyle/>
          <a:p>
            <a:fld id="{93FFF228-E32F-4F68-AA99-6A0350749FCE}" type="datetimeFigureOut">
              <a:rPr lang="en-US" smtClean="0"/>
              <a:t>11/17/2024</a:t>
            </a:fld>
            <a:endParaRPr lang="en-US"/>
          </a:p>
        </p:txBody>
      </p:sp>
      <p:sp>
        <p:nvSpPr>
          <p:cNvPr id="4" name="Footer Placeholder 3">
            <a:extLst>
              <a:ext uri="{FF2B5EF4-FFF2-40B4-BE49-F238E27FC236}">
                <a16:creationId xmlns:a16="http://schemas.microsoft.com/office/drawing/2014/main" id="{408AA0BF-C768-700F-257B-E489AE31D6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1228B3-71E9-97E1-E5C6-6923E13B1EF4}"/>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523130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AAE404-0A5C-635A-C635-DDADD148B2ED}"/>
              </a:ext>
            </a:extLst>
          </p:cNvPr>
          <p:cNvSpPr>
            <a:spLocks noGrp="1"/>
          </p:cNvSpPr>
          <p:nvPr>
            <p:ph type="dt" sz="half" idx="10"/>
          </p:nvPr>
        </p:nvSpPr>
        <p:spPr/>
        <p:txBody>
          <a:bodyPr/>
          <a:lstStyle/>
          <a:p>
            <a:fld id="{93FFF228-E32F-4F68-AA99-6A0350749FCE}" type="datetimeFigureOut">
              <a:rPr lang="en-US" smtClean="0"/>
              <a:t>11/17/2024</a:t>
            </a:fld>
            <a:endParaRPr lang="en-US"/>
          </a:p>
        </p:txBody>
      </p:sp>
      <p:sp>
        <p:nvSpPr>
          <p:cNvPr id="3" name="Footer Placeholder 2">
            <a:extLst>
              <a:ext uri="{FF2B5EF4-FFF2-40B4-BE49-F238E27FC236}">
                <a16:creationId xmlns:a16="http://schemas.microsoft.com/office/drawing/2014/main" id="{69A500AC-A60E-04A1-B104-5FD602BF74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38A341-B82C-A3BA-98EB-8D7EBDB1B5BE}"/>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33567193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EEDC2-2C99-73A7-51A0-0F420092DC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B91C30-C7F7-E1C9-1C65-1227C76110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3ECED9-0A77-EF9C-6AB5-81CF2CD2B7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AEF10F-0BD1-4F46-D005-B51646372401}"/>
              </a:ext>
            </a:extLst>
          </p:cNvPr>
          <p:cNvSpPr>
            <a:spLocks noGrp="1"/>
          </p:cNvSpPr>
          <p:nvPr>
            <p:ph type="dt" sz="half" idx="10"/>
          </p:nvPr>
        </p:nvSpPr>
        <p:spPr/>
        <p:txBody>
          <a:bodyPr/>
          <a:lstStyle/>
          <a:p>
            <a:fld id="{93FFF228-E32F-4F68-AA99-6A0350749FCE}" type="datetimeFigureOut">
              <a:rPr lang="en-US" smtClean="0"/>
              <a:t>11/17/2024</a:t>
            </a:fld>
            <a:endParaRPr lang="en-US"/>
          </a:p>
        </p:txBody>
      </p:sp>
      <p:sp>
        <p:nvSpPr>
          <p:cNvPr id="6" name="Footer Placeholder 5">
            <a:extLst>
              <a:ext uri="{FF2B5EF4-FFF2-40B4-BE49-F238E27FC236}">
                <a16:creationId xmlns:a16="http://schemas.microsoft.com/office/drawing/2014/main" id="{049A0CD9-3A94-37D2-012B-2A048144E0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2F1AC4-9A9A-96EC-1A2A-8149991833F4}"/>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854273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A65E2-3426-22C4-E4C8-5EEB719DF8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947073-8366-E371-02A6-246063F73F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860128-5FDA-6D3A-97C1-AF3DEEA206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C44BF8-BEC2-7C98-74E2-CBECC5F3C2A4}"/>
              </a:ext>
            </a:extLst>
          </p:cNvPr>
          <p:cNvSpPr>
            <a:spLocks noGrp="1"/>
          </p:cNvSpPr>
          <p:nvPr>
            <p:ph type="dt" sz="half" idx="10"/>
          </p:nvPr>
        </p:nvSpPr>
        <p:spPr/>
        <p:txBody>
          <a:bodyPr/>
          <a:lstStyle/>
          <a:p>
            <a:fld id="{93FFF228-E32F-4F68-AA99-6A0350749FCE}" type="datetimeFigureOut">
              <a:rPr lang="en-US" smtClean="0"/>
              <a:t>11/17/2024</a:t>
            </a:fld>
            <a:endParaRPr lang="en-US"/>
          </a:p>
        </p:txBody>
      </p:sp>
      <p:sp>
        <p:nvSpPr>
          <p:cNvPr id="6" name="Footer Placeholder 5">
            <a:extLst>
              <a:ext uri="{FF2B5EF4-FFF2-40B4-BE49-F238E27FC236}">
                <a16:creationId xmlns:a16="http://schemas.microsoft.com/office/drawing/2014/main" id="{2E9F9CB3-CD36-7B65-669B-6B079D048F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4519EF-697C-DF4B-7B5B-428D0C16639A}"/>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2816513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A5A4B-ED7E-D47F-34AB-AD26FF41A3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B220B8-E75D-25D2-BFB3-7589E58875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7D2170-112A-9AA2-AD04-D21FD03F17E7}"/>
              </a:ext>
            </a:extLst>
          </p:cNvPr>
          <p:cNvSpPr>
            <a:spLocks noGrp="1"/>
          </p:cNvSpPr>
          <p:nvPr>
            <p:ph type="dt" sz="half" idx="10"/>
          </p:nvPr>
        </p:nvSpPr>
        <p:spPr/>
        <p:txBody>
          <a:bodyPr/>
          <a:lstStyle/>
          <a:p>
            <a:fld id="{93FFF228-E32F-4F68-AA99-6A0350749FCE}" type="datetimeFigureOut">
              <a:rPr lang="en-US" smtClean="0"/>
              <a:t>11/17/2024</a:t>
            </a:fld>
            <a:endParaRPr lang="en-US"/>
          </a:p>
        </p:txBody>
      </p:sp>
      <p:sp>
        <p:nvSpPr>
          <p:cNvPr id="5" name="Footer Placeholder 4">
            <a:extLst>
              <a:ext uri="{FF2B5EF4-FFF2-40B4-BE49-F238E27FC236}">
                <a16:creationId xmlns:a16="http://schemas.microsoft.com/office/drawing/2014/main" id="{E6094927-5CDC-366E-B00E-9159098BBA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934768-4F3B-9608-FE61-7DB2F7E879B2}"/>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2518853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B770BB-2BD8-D4E0-407C-DEE9E44E48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8D1707-DE5B-2D6F-A3CA-20B1EA6446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C3638C-6695-7FA3-0797-B3F94C38D11B}"/>
              </a:ext>
            </a:extLst>
          </p:cNvPr>
          <p:cNvSpPr>
            <a:spLocks noGrp="1"/>
          </p:cNvSpPr>
          <p:nvPr>
            <p:ph type="dt" sz="half" idx="10"/>
          </p:nvPr>
        </p:nvSpPr>
        <p:spPr/>
        <p:txBody>
          <a:bodyPr/>
          <a:lstStyle/>
          <a:p>
            <a:fld id="{93FFF228-E32F-4F68-AA99-6A0350749FCE}" type="datetimeFigureOut">
              <a:rPr lang="en-US" smtClean="0"/>
              <a:t>11/17/2024</a:t>
            </a:fld>
            <a:endParaRPr lang="en-US"/>
          </a:p>
        </p:txBody>
      </p:sp>
      <p:sp>
        <p:nvSpPr>
          <p:cNvPr id="5" name="Footer Placeholder 4">
            <a:extLst>
              <a:ext uri="{FF2B5EF4-FFF2-40B4-BE49-F238E27FC236}">
                <a16:creationId xmlns:a16="http://schemas.microsoft.com/office/drawing/2014/main" id="{1B9530D0-5061-365A-DA43-C7AF30D859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3B2A45-FCA5-D1D7-C953-E6F62B0940E6}"/>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26276328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651BF7-D979-B4DD-099C-B44E205797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936DFB-747F-F3E1-48F5-3FDB904DF4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92939E-3DC3-F760-30AC-51F0D75E08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52C373-09AC-47C4-8E41-2A7A52F54B5B}" type="datetimeFigureOut">
              <a:rPr lang="en-US" smtClean="0"/>
              <a:t>11/17/2024</a:t>
            </a:fld>
            <a:endParaRPr lang="en-US"/>
          </a:p>
        </p:txBody>
      </p:sp>
      <p:sp>
        <p:nvSpPr>
          <p:cNvPr id="5" name="Footer Placeholder 4">
            <a:extLst>
              <a:ext uri="{FF2B5EF4-FFF2-40B4-BE49-F238E27FC236}">
                <a16:creationId xmlns:a16="http://schemas.microsoft.com/office/drawing/2014/main" id="{E4467F92-0F6A-253C-628E-A4FF648CD4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5E9EFCD-0EDF-C9B5-EA06-748A094D7A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73B836-3B60-4040-A1C0-5FF885F1614B}" type="slidenum">
              <a:rPr lang="en-US" smtClean="0"/>
              <a:t>‹#›</a:t>
            </a:fld>
            <a:endParaRPr lang="en-US"/>
          </a:p>
        </p:txBody>
      </p:sp>
      <p:pic>
        <p:nvPicPr>
          <p:cNvPr id="8" name="Picture 7">
            <a:extLst>
              <a:ext uri="{FF2B5EF4-FFF2-40B4-BE49-F238E27FC236}">
                <a16:creationId xmlns:a16="http://schemas.microsoft.com/office/drawing/2014/main" id="{79E5C88E-7F34-CAD6-02CE-CBCC9F9D18CA}"/>
              </a:ext>
            </a:extLst>
          </p:cNvPr>
          <p:cNvPicPr>
            <a:picLocks noChangeAspect="1"/>
          </p:cNvPicPr>
          <p:nvPr userDrawn="1"/>
        </p:nvPicPr>
        <p:blipFill>
          <a:blip r:embed="rId13"/>
          <a:stretch>
            <a:fillRect/>
          </a:stretch>
        </p:blipFill>
        <p:spPr>
          <a:xfrm>
            <a:off x="-1" y="0"/>
            <a:ext cx="12192001" cy="6858000"/>
          </a:xfrm>
          <a:prstGeom prst="rect">
            <a:avLst/>
          </a:prstGeom>
        </p:spPr>
      </p:pic>
      <p:sp>
        <p:nvSpPr>
          <p:cNvPr id="11" name="Rectangle 10">
            <a:extLst>
              <a:ext uri="{FF2B5EF4-FFF2-40B4-BE49-F238E27FC236}">
                <a16:creationId xmlns:a16="http://schemas.microsoft.com/office/drawing/2014/main" id="{8239BDF4-EDEE-7816-0E59-84183A0FECE7}"/>
              </a:ext>
            </a:extLst>
          </p:cNvPr>
          <p:cNvSpPr/>
          <p:nvPr userDrawn="1"/>
        </p:nvSpPr>
        <p:spPr>
          <a:xfrm>
            <a:off x="162159" y="471483"/>
            <a:ext cx="3542829" cy="2528897"/>
          </a:xfrm>
          <a:prstGeom prst="rect">
            <a:avLst/>
          </a:prstGeom>
          <a:noFill/>
        </p:spPr>
        <p:txBody>
          <a:bodyPr wrap="none" lIns="91440" tIns="45720" rIns="91440" bIns="45720">
            <a:spAutoFit/>
          </a:bodyPr>
          <a:lstStyle/>
          <a:p>
            <a:pPr algn="ctr">
              <a:lnSpc>
                <a:spcPts val="9500"/>
              </a:lnSpc>
            </a:pPr>
            <a:r>
              <a:rPr lang="en-US" sz="8000" b="1" cap="none" spc="50" dirty="0">
                <a:ln w="0"/>
                <a:solidFill>
                  <a:schemeClr val="bg2"/>
                </a:solidFill>
                <a:effectLst>
                  <a:innerShdw blurRad="63500" dist="50800" dir="13500000">
                    <a:srgbClr val="000000">
                      <a:alpha val="50000"/>
                    </a:srgbClr>
                  </a:innerShdw>
                </a:effectLst>
                <a:latin typeface="Trade Gothic Inline" panose="020B0504030203020204" pitchFamily="34" charset="0"/>
                <a:cs typeface="Dreaming Outloud Pro" panose="03050502040302030504" pitchFamily="66" charset="0"/>
              </a:rPr>
              <a:t>Sin &amp;</a:t>
            </a:r>
          </a:p>
          <a:p>
            <a:pPr algn="ctr">
              <a:lnSpc>
                <a:spcPts val="9500"/>
              </a:lnSpc>
            </a:pPr>
            <a:r>
              <a:rPr lang="en-US" sz="8000" b="1" cap="none" spc="50" dirty="0">
                <a:ln w="0"/>
                <a:solidFill>
                  <a:schemeClr val="bg2"/>
                </a:solidFill>
                <a:effectLst>
                  <a:innerShdw blurRad="63500" dist="50800" dir="13500000">
                    <a:srgbClr val="000000">
                      <a:alpha val="50000"/>
                    </a:srgbClr>
                  </a:innerShdw>
                </a:effectLst>
                <a:latin typeface="Trade Gothic Inline" panose="020B0504030203020204" pitchFamily="34" charset="0"/>
                <a:cs typeface="Dreaming Outloud Pro" panose="03050502040302030504" pitchFamily="66" charset="0"/>
              </a:rPr>
              <a:t>Grace</a:t>
            </a:r>
          </a:p>
        </p:txBody>
      </p:sp>
    </p:spTree>
    <p:extLst>
      <p:ext uri="{BB962C8B-B14F-4D97-AF65-F5344CB8AC3E}">
        <p14:creationId xmlns:p14="http://schemas.microsoft.com/office/powerpoint/2010/main" val="20421872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FE2C2F-41DD-664A-DF66-9D30B5D853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F26CD9-8F9A-E4BD-A432-AE93D42BD9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87B393-7121-A68C-36FE-CD24446880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A79314-6092-4E43-A748-D28D267C053B}" type="datetimeFigureOut">
              <a:rPr lang="en-US" smtClean="0"/>
              <a:t>11/17/2024</a:t>
            </a:fld>
            <a:endParaRPr lang="en-US"/>
          </a:p>
        </p:txBody>
      </p:sp>
      <p:sp>
        <p:nvSpPr>
          <p:cNvPr id="5" name="Footer Placeholder 4">
            <a:extLst>
              <a:ext uri="{FF2B5EF4-FFF2-40B4-BE49-F238E27FC236}">
                <a16:creationId xmlns:a16="http://schemas.microsoft.com/office/drawing/2014/main" id="{E71E1714-9C7E-6119-E9AE-DA9ED05FCB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8410A38-604E-BB4B-EE7B-8F37176061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53759D9-EDA3-4E0C-AAD0-EFC8AAD75ADD}" type="slidenum">
              <a:rPr lang="en-US" smtClean="0"/>
              <a:t>‹#›</a:t>
            </a:fld>
            <a:endParaRPr lang="en-US"/>
          </a:p>
        </p:txBody>
      </p:sp>
      <p:pic>
        <p:nvPicPr>
          <p:cNvPr id="8" name="Picture 7" descr="A close-up of a book&#10;&#10;Description automatically generated">
            <a:extLst>
              <a:ext uri="{FF2B5EF4-FFF2-40B4-BE49-F238E27FC236}">
                <a16:creationId xmlns:a16="http://schemas.microsoft.com/office/drawing/2014/main" id="{D7A035AA-1681-B856-08EE-8669C7581CA8}"/>
              </a:ext>
            </a:extLst>
          </p:cNvPr>
          <p:cNvPicPr>
            <a:picLocks noChangeAspect="1"/>
          </p:cNvPicPr>
          <p:nvPr userDrawn="1"/>
        </p:nvPicPr>
        <p:blipFill>
          <a:blip r:embed="rId13">
            <a:lum bright="70000" contrast="-7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971301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1000">
              <a:schemeClr val="tx1"/>
            </a:gs>
            <a:gs pos="27000">
              <a:srgbClr val="FFFFCC"/>
            </a:gs>
          </a:gsLst>
          <a:lin ang="5400000" scaled="1"/>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8947C-8494-34FB-3E27-B46CBD88DC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4955A4C-1613-7EEC-1B2A-AC70473A25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E46E2-7935-DCC8-D571-78297E2ECA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FFF228-E32F-4F68-AA99-6A0350749FCE}" type="datetimeFigureOut">
              <a:rPr lang="en-US" smtClean="0"/>
              <a:t>11/17/2024</a:t>
            </a:fld>
            <a:endParaRPr lang="en-US"/>
          </a:p>
        </p:txBody>
      </p:sp>
      <p:sp>
        <p:nvSpPr>
          <p:cNvPr id="5" name="Footer Placeholder 4">
            <a:extLst>
              <a:ext uri="{FF2B5EF4-FFF2-40B4-BE49-F238E27FC236}">
                <a16:creationId xmlns:a16="http://schemas.microsoft.com/office/drawing/2014/main" id="{F68BCAC9-C6EC-E9D7-9677-DD109F02FB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644B170-DBD4-B05B-7B5A-C1F858372B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0311E0A-5391-43D3-A2FD-BF4BFF310794}" type="slidenum">
              <a:rPr lang="en-US" smtClean="0"/>
              <a:t>‹#›</a:t>
            </a:fld>
            <a:endParaRPr lang="en-US"/>
          </a:p>
        </p:txBody>
      </p:sp>
      <p:pic>
        <p:nvPicPr>
          <p:cNvPr id="10" name="Picture 9" descr="A close-up of a book&#10;&#10;Description automatically generated">
            <a:extLst>
              <a:ext uri="{FF2B5EF4-FFF2-40B4-BE49-F238E27FC236}">
                <a16:creationId xmlns:a16="http://schemas.microsoft.com/office/drawing/2014/main" id="{4B8EA0F8-ECDA-7BED-F6EB-2A18556D814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38200" y="446703"/>
            <a:ext cx="1865978" cy="1243985"/>
          </a:xfrm>
          <a:prstGeom prst="rect">
            <a:avLst/>
          </a:prstGeom>
          <a:ln>
            <a:noFill/>
          </a:ln>
          <a:effectLst>
            <a:softEdge rad="112500"/>
          </a:effectLst>
        </p:spPr>
      </p:pic>
      <p:sp>
        <p:nvSpPr>
          <p:cNvPr id="11" name="Rectangle: Rounded Corners 10">
            <a:extLst>
              <a:ext uri="{FF2B5EF4-FFF2-40B4-BE49-F238E27FC236}">
                <a16:creationId xmlns:a16="http://schemas.microsoft.com/office/drawing/2014/main" id="{9C263A46-2F26-C497-363C-75CE2BE3CF30}"/>
              </a:ext>
            </a:extLst>
          </p:cNvPr>
          <p:cNvSpPr/>
          <p:nvPr userDrawn="1"/>
        </p:nvSpPr>
        <p:spPr>
          <a:xfrm>
            <a:off x="838200" y="365125"/>
            <a:ext cx="10515600" cy="1325563"/>
          </a:xfrm>
          <a:prstGeom prst="roundRect">
            <a:avLst>
              <a:gd name="adj" fmla="val 7766"/>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82270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BFD00-D0B1-BAF9-974F-3C739C9125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F7AFC59-D011-B0ED-B6BC-AF6721CFCD5F}"/>
              </a:ext>
            </a:extLst>
          </p:cNvPr>
          <p:cNvSpPr txBox="1"/>
          <p:nvPr/>
        </p:nvSpPr>
        <p:spPr>
          <a:xfrm>
            <a:off x="355600" y="3952240"/>
            <a:ext cx="3373120" cy="923330"/>
          </a:xfrm>
          <a:prstGeom prst="rect">
            <a:avLst/>
          </a:prstGeom>
          <a:noFill/>
        </p:spPr>
        <p:txBody>
          <a:bodyPr wrap="square" rtlCol="0">
            <a:spAutoFit/>
          </a:bodyPr>
          <a:lstStyle/>
          <a:p>
            <a:pPr algn="ctr"/>
            <a:r>
              <a:rPr lang="en-US" sz="5400" dirty="0">
                <a:solidFill>
                  <a:srgbClr val="FFFFCC"/>
                </a:solidFill>
                <a:latin typeface="Dreaming Outloud Pro" panose="03050502040302030504" pitchFamily="66" charset="0"/>
                <a:cs typeface="Dreaming Outloud Pro" panose="03050502040302030504" pitchFamily="66" charset="0"/>
              </a:rPr>
              <a:t>A Series</a:t>
            </a:r>
          </a:p>
        </p:txBody>
      </p:sp>
      <p:sp>
        <p:nvSpPr>
          <p:cNvPr id="3" name="TextBox 2">
            <a:extLst>
              <a:ext uri="{FF2B5EF4-FFF2-40B4-BE49-F238E27FC236}">
                <a16:creationId xmlns:a16="http://schemas.microsoft.com/office/drawing/2014/main" id="{7A3F025A-E521-E632-04D0-B7EAB362A15C}"/>
              </a:ext>
            </a:extLst>
          </p:cNvPr>
          <p:cNvSpPr txBox="1"/>
          <p:nvPr/>
        </p:nvSpPr>
        <p:spPr>
          <a:xfrm>
            <a:off x="4953002" y="1005840"/>
            <a:ext cx="7040880" cy="4462760"/>
          </a:xfrm>
          <a:prstGeom prst="rect">
            <a:avLst/>
          </a:prstGeom>
          <a:noFill/>
        </p:spPr>
        <p:txBody>
          <a:bodyPr wrap="square" rtlCol="0">
            <a:spAutoFit/>
          </a:bodyPr>
          <a:lstStyle/>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The Nature of Sin (Nov. 10)</a:t>
            </a:r>
            <a:endParaRPr lang="en-US" sz="3200" dirty="0">
              <a:solidFill>
                <a:srgbClr val="FFFF00"/>
              </a:solidFill>
              <a:effectLst>
                <a:outerShdw blurRad="38100" dist="38100" dir="2700000" algn="tl">
                  <a:srgbClr val="000000">
                    <a:alpha val="43137"/>
                  </a:srgbClr>
                </a:outerShdw>
              </a:effectLst>
            </a:endParaRPr>
          </a:p>
          <a:p>
            <a:pPr marL="342900" indent="-342900">
              <a:buFont typeface="+mj-lt"/>
              <a:buAutoNum type="arabicPeriod"/>
            </a:pPr>
            <a:endParaRPr lang="en-US" sz="1000" dirty="0">
              <a:solidFill>
                <a:srgbClr val="FFFF00"/>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rgbClr val="FFFF00"/>
                </a:solidFill>
                <a:effectLst>
                  <a:outerShdw blurRad="38100" dist="38100" dir="2700000" algn="tl">
                    <a:srgbClr val="000000">
                      <a:alpha val="43137"/>
                    </a:srgbClr>
                  </a:outerShdw>
                </a:effectLst>
              </a:rPr>
              <a:t> The Nature of Grace (Nov. 17)</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Man’s Ability to Obey (Nov. 24)</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Are We Under Law? (Dec. 1)</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Faith and Works (Dec. 8)</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How the Sinner is Forgiven (Dec. 15)</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Imputed Righteousness (Dec. 22)</a:t>
            </a:r>
          </a:p>
        </p:txBody>
      </p:sp>
    </p:spTree>
    <p:extLst>
      <p:ext uri="{BB962C8B-B14F-4D97-AF65-F5344CB8AC3E}">
        <p14:creationId xmlns:p14="http://schemas.microsoft.com/office/powerpoint/2010/main" val="34627691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96EDB-B65F-6341-9BD8-4F153BE4D53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FE1475A-9AF3-ADDC-DE77-4801B5A2B32B}"/>
              </a:ext>
            </a:extLst>
          </p:cNvPr>
          <p:cNvSpPr txBox="1"/>
          <p:nvPr/>
        </p:nvSpPr>
        <p:spPr>
          <a:xfrm>
            <a:off x="812800" y="367714"/>
            <a:ext cx="10535920" cy="646331"/>
          </a:xfrm>
          <a:prstGeom prst="rect">
            <a:avLst/>
          </a:prstGeom>
          <a:noFill/>
        </p:spPr>
        <p:txBody>
          <a:bodyPr wrap="square" rtlCol="0">
            <a:spAutoFit/>
          </a:bodyPr>
          <a:lstStyle/>
          <a:p>
            <a:pPr algn="ctr"/>
            <a:r>
              <a:rPr lang="en-US" sz="3600" dirty="0"/>
              <a:t>Is much misunderstanding on both SIN and GRACE</a:t>
            </a:r>
          </a:p>
        </p:txBody>
      </p:sp>
      <p:sp>
        <p:nvSpPr>
          <p:cNvPr id="3" name="TextBox 2">
            <a:extLst>
              <a:ext uri="{FF2B5EF4-FFF2-40B4-BE49-F238E27FC236}">
                <a16:creationId xmlns:a16="http://schemas.microsoft.com/office/drawing/2014/main" id="{864EABE9-CFB1-190C-4B49-49439CA26C1A}"/>
              </a:ext>
            </a:extLst>
          </p:cNvPr>
          <p:cNvSpPr txBox="1"/>
          <p:nvPr/>
        </p:nvSpPr>
        <p:spPr>
          <a:xfrm>
            <a:off x="629920" y="1460869"/>
            <a:ext cx="11348720" cy="4524315"/>
          </a:xfrm>
          <a:prstGeom prst="rect">
            <a:avLst/>
          </a:prstGeom>
          <a:noFill/>
        </p:spPr>
        <p:txBody>
          <a:bodyPr wrap="square" rtlCol="0">
            <a:spAutoFit/>
          </a:bodyPr>
          <a:lstStyle/>
          <a:p>
            <a:pPr marL="342900" indent="-342900">
              <a:buFont typeface="Wingdings" panose="05000000000000000000" pitchFamily="2" charset="2"/>
              <a:buChar char="ü"/>
            </a:pPr>
            <a:r>
              <a:rPr lang="en-US" sz="2800" dirty="0"/>
              <a:t>Grace is God’s response and answer to the problem of sin</a:t>
            </a:r>
          </a:p>
          <a:p>
            <a:pPr marL="342900" indent="-342900">
              <a:buFont typeface="Wingdings" panose="05000000000000000000" pitchFamily="2" charset="2"/>
              <a:buChar char="ü"/>
            </a:pPr>
            <a:endParaRPr lang="en-US" sz="1600" dirty="0"/>
          </a:p>
          <a:p>
            <a:pPr marL="342900" indent="-342900">
              <a:buFont typeface="Wingdings" panose="05000000000000000000" pitchFamily="2" charset="2"/>
              <a:buChar char="ü"/>
            </a:pPr>
            <a:r>
              <a:rPr lang="en-US" sz="2800" dirty="0"/>
              <a:t>The “good news” is when we hear &amp; know of the grace of God (Col. 1:6)</a:t>
            </a:r>
          </a:p>
          <a:p>
            <a:pPr marL="800100" lvl="1" indent="-342900">
              <a:buFont typeface="Wingdings" panose="05000000000000000000" pitchFamily="2" charset="2"/>
              <a:buChar char="ü"/>
            </a:pPr>
            <a:endParaRPr lang="en-US" sz="1600" dirty="0"/>
          </a:p>
          <a:p>
            <a:pPr marL="342900" indent="-342900">
              <a:buFont typeface="Wingdings" panose="05000000000000000000" pitchFamily="2" charset="2"/>
              <a:buChar char="ü"/>
            </a:pPr>
            <a:r>
              <a:rPr lang="en-US" sz="2800" dirty="0"/>
              <a:t>If man is saved at all, it will be by the grace of God (Eph. 2:5, 8)</a:t>
            </a:r>
          </a:p>
          <a:p>
            <a:pPr marL="342900" indent="-342900">
              <a:buFont typeface="Wingdings" panose="05000000000000000000" pitchFamily="2" charset="2"/>
              <a:buChar char="ü"/>
            </a:pPr>
            <a:endParaRPr lang="en-US" sz="1600" dirty="0"/>
          </a:p>
          <a:p>
            <a:pPr marL="342900" indent="-342900">
              <a:buFont typeface="Wingdings" panose="05000000000000000000" pitchFamily="2" charset="2"/>
              <a:buChar char="ü"/>
            </a:pPr>
            <a:r>
              <a:rPr lang="en-US" sz="2800" dirty="0"/>
              <a:t>The grace of God has appeared to all men (Titus 2:11-12)</a:t>
            </a:r>
          </a:p>
          <a:p>
            <a:pPr marL="342900" indent="-342900">
              <a:buFont typeface="Wingdings" panose="05000000000000000000" pitchFamily="2" charset="2"/>
              <a:buChar char="ü"/>
            </a:pPr>
            <a:endParaRPr lang="en-US" sz="1600" dirty="0"/>
          </a:p>
          <a:p>
            <a:pPr marL="342900" indent="-342900">
              <a:buFont typeface="Wingdings" panose="05000000000000000000" pitchFamily="2" charset="2"/>
              <a:buChar char="ü"/>
            </a:pPr>
            <a:r>
              <a:rPr lang="en-US" sz="2800" u="sng" dirty="0"/>
              <a:t>True</a:t>
            </a:r>
            <a:r>
              <a:rPr lang="en-US" sz="2800" dirty="0"/>
              <a:t> grace of God (1 Pet. 5:12)</a:t>
            </a:r>
          </a:p>
          <a:p>
            <a:pPr marL="914400" lvl="1" indent="-457200">
              <a:buFont typeface="Wingdings" panose="05000000000000000000" pitchFamily="2" charset="2"/>
              <a:buChar char="Ø"/>
            </a:pPr>
            <a:r>
              <a:rPr lang="en-US" sz="2800" i="1" dirty="0"/>
              <a:t>That implies there </a:t>
            </a:r>
            <a:r>
              <a:rPr lang="en-US" sz="2800" i="1" u="sng" dirty="0"/>
              <a:t>could</a:t>
            </a:r>
            <a:r>
              <a:rPr lang="en-US" sz="2800" i="1" dirty="0"/>
              <a:t> be false concepts about grace</a:t>
            </a:r>
          </a:p>
          <a:p>
            <a:pPr marL="914400" lvl="1" indent="-457200">
              <a:buFont typeface="Wingdings" panose="05000000000000000000" pitchFamily="2" charset="2"/>
              <a:buChar char="Ø"/>
            </a:pPr>
            <a:r>
              <a:rPr lang="en-US" sz="2800" i="1" dirty="0"/>
              <a:t>And, there are! Many, in fact!</a:t>
            </a:r>
          </a:p>
          <a:p>
            <a:pPr marL="914400" lvl="1" indent="-457200">
              <a:buFont typeface="Wingdings" panose="05000000000000000000" pitchFamily="2" charset="2"/>
              <a:buChar char="Ø"/>
            </a:pPr>
            <a:r>
              <a:rPr lang="en-US" sz="2800" i="1" dirty="0"/>
              <a:t>This is a subject from which much error is launched</a:t>
            </a:r>
          </a:p>
        </p:txBody>
      </p:sp>
    </p:spTree>
    <p:extLst>
      <p:ext uri="{BB962C8B-B14F-4D97-AF65-F5344CB8AC3E}">
        <p14:creationId xmlns:p14="http://schemas.microsoft.com/office/powerpoint/2010/main" val="15047962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1000"/>
                                        <p:tgtEl>
                                          <p:spTgt spid="3">
                                            <p:txEl>
                                              <p:pRg st="10" end="10"/>
                                            </p:txEl>
                                          </p:spTgt>
                                        </p:tgtEl>
                                      </p:cBhvr>
                                    </p:animEffect>
                                    <p:anim calcmode="lin" valueType="num">
                                      <p:cBhvr>
                                        <p:cTn id="5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fade">
                                      <p:cBhvr>
                                        <p:cTn id="56" dur="1000"/>
                                        <p:tgtEl>
                                          <p:spTgt spid="3">
                                            <p:txEl>
                                              <p:pRg st="11" end="11"/>
                                            </p:txEl>
                                          </p:spTgt>
                                        </p:tgtEl>
                                      </p:cBhvr>
                                    </p:animEffect>
                                    <p:anim calcmode="lin" valueType="num">
                                      <p:cBhvr>
                                        <p:cTn id="57"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10B3E59-157C-36D1-9791-E60731F4B384}"/>
              </a:ext>
            </a:extLst>
          </p:cNvPr>
          <p:cNvSpPr txBox="1"/>
          <p:nvPr/>
        </p:nvSpPr>
        <p:spPr>
          <a:xfrm>
            <a:off x="4968240" y="914400"/>
            <a:ext cx="6766560" cy="861774"/>
          </a:xfrm>
          <a:prstGeom prst="rect">
            <a:avLst/>
          </a:prstGeom>
          <a:noFill/>
        </p:spPr>
        <p:txBody>
          <a:bodyPr wrap="square" rtlCol="0">
            <a:spAutoFit/>
          </a:bodyPr>
          <a:lstStyle/>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a:p>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2" name="TextBox 1">
            <a:extLst>
              <a:ext uri="{FF2B5EF4-FFF2-40B4-BE49-F238E27FC236}">
                <a16:creationId xmlns:a16="http://schemas.microsoft.com/office/drawing/2014/main" id="{D701F599-901E-2D05-108C-FF8BD8A5D112}"/>
              </a:ext>
            </a:extLst>
          </p:cNvPr>
          <p:cNvSpPr txBox="1"/>
          <p:nvPr/>
        </p:nvSpPr>
        <p:spPr>
          <a:xfrm>
            <a:off x="365760" y="3749040"/>
            <a:ext cx="3373120" cy="1754326"/>
          </a:xfrm>
          <a:prstGeom prst="rect">
            <a:avLst/>
          </a:prstGeom>
          <a:noFill/>
        </p:spPr>
        <p:txBody>
          <a:bodyPr wrap="square" rtlCol="0">
            <a:spAutoFit/>
          </a:bodyPr>
          <a:lstStyle/>
          <a:p>
            <a:pPr algn="ctr"/>
            <a:r>
              <a:rPr lang="en-US" sz="5400" dirty="0">
                <a:solidFill>
                  <a:srgbClr val="FFFFCC"/>
                </a:solidFill>
                <a:latin typeface="Dreaming Outloud Pro" panose="03050502040302030504" pitchFamily="66" charset="0"/>
                <a:cs typeface="Dreaming Outloud Pro" panose="03050502040302030504" pitchFamily="66" charset="0"/>
              </a:rPr>
              <a:t>The Nature</a:t>
            </a:r>
          </a:p>
          <a:p>
            <a:pPr algn="ctr"/>
            <a:r>
              <a:rPr lang="en-US" sz="5400" dirty="0">
                <a:solidFill>
                  <a:srgbClr val="FFFFCC"/>
                </a:solidFill>
                <a:latin typeface="Dreaming Outloud Pro" panose="03050502040302030504" pitchFamily="66" charset="0"/>
                <a:cs typeface="Dreaming Outloud Pro" panose="03050502040302030504" pitchFamily="66" charset="0"/>
              </a:rPr>
              <a:t>of Grace </a:t>
            </a:r>
          </a:p>
        </p:txBody>
      </p:sp>
      <p:sp>
        <p:nvSpPr>
          <p:cNvPr id="5" name="TextBox 4">
            <a:extLst>
              <a:ext uri="{FF2B5EF4-FFF2-40B4-BE49-F238E27FC236}">
                <a16:creationId xmlns:a16="http://schemas.microsoft.com/office/drawing/2014/main" id="{DDE9A40C-71E9-28AC-F996-22763BBC9D62}"/>
              </a:ext>
            </a:extLst>
          </p:cNvPr>
          <p:cNvSpPr txBox="1"/>
          <p:nvPr/>
        </p:nvSpPr>
        <p:spPr>
          <a:xfrm>
            <a:off x="4968240" y="883920"/>
            <a:ext cx="6766560" cy="707886"/>
          </a:xfrm>
          <a:prstGeom prst="rect">
            <a:avLst/>
          </a:prstGeom>
          <a:noFill/>
        </p:spPr>
        <p:txBody>
          <a:bodyPr wrap="square" rtlCol="0">
            <a:spAutoFit/>
          </a:bodyPr>
          <a:lstStyle/>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p:txBody>
      </p:sp>
    </p:spTree>
    <p:extLst>
      <p:ext uri="{BB962C8B-B14F-4D97-AF65-F5344CB8AC3E}">
        <p14:creationId xmlns:p14="http://schemas.microsoft.com/office/powerpoint/2010/main" val="752009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2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A4E2C5-ADCF-18F4-F7E9-C8841849AA81}"/>
              </a:ext>
            </a:extLst>
          </p:cNvPr>
          <p:cNvSpPr txBox="1"/>
          <p:nvPr/>
        </p:nvSpPr>
        <p:spPr>
          <a:xfrm>
            <a:off x="2702560" y="711200"/>
            <a:ext cx="8676640" cy="707886"/>
          </a:xfrm>
          <a:prstGeom prst="rect">
            <a:avLst/>
          </a:prstGeom>
          <a:noFill/>
        </p:spPr>
        <p:txBody>
          <a:bodyPr wrap="square" rtlCol="0">
            <a:spAutoFit/>
          </a:bodyPr>
          <a:lstStyle/>
          <a:p>
            <a:pPr marL="400050" indent="-400050" algn="ctr">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p:txBody>
      </p:sp>
      <p:sp>
        <p:nvSpPr>
          <p:cNvPr id="4" name="TextBox 3">
            <a:extLst>
              <a:ext uri="{FF2B5EF4-FFF2-40B4-BE49-F238E27FC236}">
                <a16:creationId xmlns:a16="http://schemas.microsoft.com/office/drawing/2014/main" id="{8C8B1B29-636D-8CC0-0CD9-DD348135D3FD}"/>
              </a:ext>
            </a:extLst>
          </p:cNvPr>
          <p:cNvSpPr txBox="1"/>
          <p:nvPr/>
        </p:nvSpPr>
        <p:spPr>
          <a:xfrm>
            <a:off x="365760" y="2072640"/>
            <a:ext cx="11541760" cy="3416320"/>
          </a:xfrm>
          <a:prstGeom prst="rect">
            <a:avLst/>
          </a:prstGeom>
          <a:noFill/>
        </p:spPr>
        <p:txBody>
          <a:bodyPr wrap="square" rtlCol="0">
            <a:spAutoFit/>
          </a:bodyPr>
          <a:lstStyle/>
          <a:p>
            <a:pPr marL="457200" indent="-457200">
              <a:buFont typeface="+mj-lt"/>
              <a:buAutoNum type="alphaUcPeriod"/>
            </a:pPr>
            <a:r>
              <a:rPr lang="en-US" sz="2400" b="1" dirty="0"/>
              <a:t>Word for grace (</a:t>
            </a:r>
            <a:r>
              <a:rPr lang="en-US" sz="2400" b="1" i="1" dirty="0" err="1"/>
              <a:t>charis</a:t>
            </a:r>
            <a:r>
              <a:rPr lang="en-US" sz="2400" b="1" dirty="0"/>
              <a:t>) means gift or favor</a:t>
            </a:r>
          </a:p>
          <a:p>
            <a:pPr marL="914400" lvl="1" indent="-457200">
              <a:buFont typeface="+mj-lt"/>
              <a:buAutoNum type="arabicPeriod"/>
            </a:pPr>
            <a:r>
              <a:rPr lang="en-US" sz="2400" i="1" dirty="0"/>
              <a:t>Translated “favor” (Luke 1:30; 2:52; Acts 2:47; 25:3, 9)</a:t>
            </a:r>
          </a:p>
          <a:p>
            <a:pPr marL="914400" lvl="1" indent="-457200">
              <a:buFont typeface="+mj-lt"/>
              <a:buAutoNum type="arabicPeriod"/>
            </a:pPr>
            <a:r>
              <a:rPr lang="en-US" sz="2400" i="1" dirty="0"/>
              <a:t>Translated “gift” (1 Cor. 16:3; 2 Cor. 8:4, 19)</a:t>
            </a:r>
          </a:p>
          <a:p>
            <a:pPr marL="914400" lvl="1" indent="-457200">
              <a:buFont typeface="+mj-lt"/>
              <a:buAutoNum type="arabicPeriod"/>
            </a:pPr>
            <a:r>
              <a:rPr lang="en-US" sz="2400" i="1" dirty="0"/>
              <a:t>Translated “benefit” (2 Cor. 1:15)</a:t>
            </a:r>
          </a:p>
          <a:p>
            <a:pPr marL="914400" lvl="1" indent="-457200">
              <a:buFont typeface="+mj-lt"/>
              <a:buAutoNum type="arabicPeriod"/>
            </a:pPr>
            <a:r>
              <a:rPr lang="en-US" sz="2400" i="1" dirty="0">
                <a:solidFill>
                  <a:srgbClr val="0070C0"/>
                </a:solidFill>
              </a:rPr>
              <a:t>BDAG</a:t>
            </a:r>
            <a:r>
              <a:rPr lang="en-US" sz="2400" i="1" dirty="0"/>
              <a:t>: “</a:t>
            </a:r>
            <a:r>
              <a:rPr lang="en-US" sz="2400" dirty="0"/>
              <a:t>a beneficent disposition toward someone, </a:t>
            </a:r>
            <a:r>
              <a:rPr lang="en-US" sz="2400" i="1" dirty="0"/>
              <a:t>favor, grace, gracious care/help, goodwill”</a:t>
            </a:r>
          </a:p>
          <a:p>
            <a:pPr marL="914400" lvl="1" indent="-457200">
              <a:buFont typeface="+mj-lt"/>
              <a:buAutoNum type="arabicPeriod"/>
            </a:pPr>
            <a:r>
              <a:rPr lang="en-US" sz="2400" i="1" dirty="0" err="1">
                <a:solidFill>
                  <a:srgbClr val="0070C0"/>
                </a:solidFill>
              </a:rPr>
              <a:t>Lexhum</a:t>
            </a:r>
            <a:r>
              <a:rPr lang="en-US" sz="2400" i="1" dirty="0">
                <a:solidFill>
                  <a:srgbClr val="0070C0"/>
                </a:solidFill>
              </a:rPr>
              <a:t> Theological Wordbook</a:t>
            </a:r>
            <a:r>
              <a:rPr lang="en-US" sz="2400" i="1" dirty="0"/>
              <a:t>: “</a:t>
            </a:r>
            <a:r>
              <a:rPr lang="en-US" sz="2400" dirty="0"/>
              <a:t>grace, good will, favor. </a:t>
            </a:r>
            <a:r>
              <a:rPr lang="en-US" sz="2400" i="1" dirty="0"/>
              <a:t>Conveys the sense of a gift of kindness and favor given to a person or persons”</a:t>
            </a:r>
          </a:p>
          <a:p>
            <a:pPr marL="914400" lvl="1" indent="-457200">
              <a:buFont typeface="+mj-lt"/>
              <a:buAutoNum type="arabicPeriod"/>
            </a:pPr>
            <a:r>
              <a:rPr lang="en-US" sz="2400" i="1" dirty="0">
                <a:solidFill>
                  <a:srgbClr val="0070C0"/>
                </a:solidFill>
              </a:rPr>
              <a:t>Thayer</a:t>
            </a:r>
            <a:r>
              <a:rPr lang="en-US" sz="2400" i="1" dirty="0"/>
              <a:t>: “good-will, loving-kindness, favor”</a:t>
            </a:r>
          </a:p>
        </p:txBody>
      </p:sp>
      <p:sp>
        <p:nvSpPr>
          <p:cNvPr id="5" name="TextBox 4">
            <a:extLst>
              <a:ext uri="{FF2B5EF4-FFF2-40B4-BE49-F238E27FC236}">
                <a16:creationId xmlns:a16="http://schemas.microsoft.com/office/drawing/2014/main" id="{26DE893A-FFB4-6778-002A-C8589909F319}"/>
              </a:ext>
            </a:extLst>
          </p:cNvPr>
          <p:cNvSpPr txBox="1"/>
          <p:nvPr/>
        </p:nvSpPr>
        <p:spPr>
          <a:xfrm>
            <a:off x="2682240" y="690880"/>
            <a:ext cx="8676640" cy="707886"/>
          </a:xfrm>
          <a:prstGeom prst="rect">
            <a:avLst/>
          </a:prstGeom>
          <a:noFill/>
        </p:spPr>
        <p:txBody>
          <a:bodyPr wrap="square" rtlCol="0">
            <a:spAutoFit/>
          </a:bodyPr>
          <a:lstStyle/>
          <a:p>
            <a:pPr marL="400050" indent="-400050" algn="ctr">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p:txBody>
      </p:sp>
    </p:spTree>
    <p:extLst>
      <p:ext uri="{BB962C8B-B14F-4D97-AF65-F5344CB8AC3E}">
        <p14:creationId xmlns:p14="http://schemas.microsoft.com/office/powerpoint/2010/main" val="3131222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821D6-970A-41F8-AEEA-3A3A26611F0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BB2B9C1-2B04-7389-B2EC-4C9E412FB38C}"/>
              </a:ext>
            </a:extLst>
          </p:cNvPr>
          <p:cNvSpPr txBox="1"/>
          <p:nvPr/>
        </p:nvSpPr>
        <p:spPr>
          <a:xfrm>
            <a:off x="2702560" y="711200"/>
            <a:ext cx="8676640" cy="707886"/>
          </a:xfrm>
          <a:prstGeom prst="rect">
            <a:avLst/>
          </a:prstGeom>
          <a:noFill/>
        </p:spPr>
        <p:txBody>
          <a:bodyPr wrap="square" rtlCol="0">
            <a:spAutoFit/>
          </a:bodyPr>
          <a:lstStyle/>
          <a:p>
            <a:pPr marL="400050" indent="-400050" algn="ctr">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p:txBody>
      </p:sp>
      <p:sp>
        <p:nvSpPr>
          <p:cNvPr id="4" name="TextBox 3">
            <a:extLst>
              <a:ext uri="{FF2B5EF4-FFF2-40B4-BE49-F238E27FC236}">
                <a16:creationId xmlns:a16="http://schemas.microsoft.com/office/drawing/2014/main" id="{446BB51A-C955-FC70-1AAA-191B084890E2}"/>
              </a:ext>
            </a:extLst>
          </p:cNvPr>
          <p:cNvSpPr txBox="1"/>
          <p:nvPr/>
        </p:nvSpPr>
        <p:spPr>
          <a:xfrm>
            <a:off x="365760" y="2072640"/>
            <a:ext cx="11541760" cy="3570208"/>
          </a:xfrm>
          <a:prstGeom prst="rect">
            <a:avLst/>
          </a:prstGeom>
          <a:noFill/>
        </p:spPr>
        <p:txBody>
          <a:bodyPr wrap="square" rtlCol="0">
            <a:spAutoFit/>
          </a:bodyPr>
          <a:lstStyle/>
          <a:p>
            <a:pPr marL="457200" indent="-457200">
              <a:buFont typeface="+mj-lt"/>
              <a:buAutoNum type="alphaUcPeriod"/>
            </a:pPr>
            <a:r>
              <a:rPr lang="en-US" sz="2400" b="1" dirty="0"/>
              <a:t>Word for grace (</a:t>
            </a:r>
            <a:r>
              <a:rPr lang="en-US" sz="2400" b="1" i="1" dirty="0" err="1"/>
              <a:t>charis</a:t>
            </a:r>
            <a:r>
              <a:rPr lang="en-US" sz="2400" b="1" dirty="0"/>
              <a:t>) means gift or favor</a:t>
            </a:r>
          </a:p>
          <a:p>
            <a:pPr marL="457200" indent="-457200">
              <a:buFont typeface="+mj-lt"/>
              <a:buAutoNum type="alphaUcPeriod"/>
            </a:pPr>
            <a:r>
              <a:rPr lang="en-US" sz="2400" b="1" dirty="0"/>
              <a:t>Undeserved favor</a:t>
            </a:r>
          </a:p>
          <a:p>
            <a:pPr marL="914400" lvl="1" indent="-457200">
              <a:buFont typeface="+mj-lt"/>
              <a:buAutoNum type="arabicPeriod"/>
            </a:pPr>
            <a:r>
              <a:rPr lang="en-US" sz="2400" i="1" dirty="0">
                <a:solidFill>
                  <a:srgbClr val="0070C0"/>
                </a:solidFill>
              </a:rPr>
              <a:t>Nelson’s Illustrated Bible Dictionary</a:t>
            </a:r>
            <a:r>
              <a:rPr lang="en-US" sz="2400" i="1" dirty="0"/>
              <a:t>: </a:t>
            </a:r>
            <a:r>
              <a:rPr lang="en-US" sz="2400" dirty="0"/>
              <a:t>“Favor or kindness shown without regard to the worth or merit of the one who receives it and in spite of what that same person deserves”</a:t>
            </a:r>
          </a:p>
          <a:p>
            <a:pPr marL="914400" lvl="1" indent="-457200">
              <a:buFont typeface="+mj-lt"/>
              <a:buAutoNum type="arabicPeriod"/>
            </a:pPr>
            <a:endParaRPr lang="en-US" sz="1000" dirty="0"/>
          </a:p>
          <a:p>
            <a:pPr marL="914400" lvl="1" indent="-457200">
              <a:buFont typeface="+mj-lt"/>
              <a:buAutoNum type="arabicPeriod"/>
            </a:pPr>
            <a:r>
              <a:rPr lang="en-US" sz="2400" i="1" dirty="0">
                <a:solidFill>
                  <a:srgbClr val="0070C0"/>
                </a:solidFill>
              </a:rPr>
              <a:t>I.S.B.E.</a:t>
            </a:r>
            <a:r>
              <a:rPr lang="en-US" sz="2400" dirty="0">
                <a:solidFill>
                  <a:srgbClr val="0070C0"/>
                </a:solidFill>
              </a:rPr>
              <a:t>: </a:t>
            </a:r>
            <a:r>
              <a:rPr lang="en-US" sz="2400" dirty="0"/>
              <a:t>“When </a:t>
            </a:r>
            <a:r>
              <a:rPr lang="en-US" sz="2400" dirty="0" err="1"/>
              <a:t>charis</a:t>
            </a:r>
            <a:r>
              <a:rPr lang="en-US" sz="2400" dirty="0"/>
              <a:t> is used with the meaning "favor," nothing at all is implied as to whether or not the favor is deserved. …But the word has abundant use in secular Greek in the sense of unmerited favor, and Paul seized on this meaning of the word to express a fundamental characteristic of Christianity”</a:t>
            </a:r>
          </a:p>
        </p:txBody>
      </p:sp>
      <p:sp>
        <p:nvSpPr>
          <p:cNvPr id="5" name="TextBox 4">
            <a:extLst>
              <a:ext uri="{FF2B5EF4-FFF2-40B4-BE49-F238E27FC236}">
                <a16:creationId xmlns:a16="http://schemas.microsoft.com/office/drawing/2014/main" id="{1323EEB6-B7B9-2FA5-C54C-266825331E06}"/>
              </a:ext>
            </a:extLst>
          </p:cNvPr>
          <p:cNvSpPr txBox="1"/>
          <p:nvPr/>
        </p:nvSpPr>
        <p:spPr>
          <a:xfrm>
            <a:off x="2682240" y="690880"/>
            <a:ext cx="8676640" cy="707886"/>
          </a:xfrm>
          <a:prstGeom prst="rect">
            <a:avLst/>
          </a:prstGeom>
          <a:noFill/>
        </p:spPr>
        <p:txBody>
          <a:bodyPr wrap="square" rtlCol="0">
            <a:spAutoFit/>
          </a:bodyPr>
          <a:lstStyle/>
          <a:p>
            <a:pPr marL="400050" indent="-400050" algn="ctr">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p:txBody>
      </p:sp>
    </p:spTree>
    <p:extLst>
      <p:ext uri="{BB962C8B-B14F-4D97-AF65-F5344CB8AC3E}">
        <p14:creationId xmlns:p14="http://schemas.microsoft.com/office/powerpoint/2010/main" val="28581381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1FFA0-6587-57E3-FAE1-3EC4C2A4E49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20BC5C4-FB0A-62AA-CF73-8C97B84E5105}"/>
              </a:ext>
            </a:extLst>
          </p:cNvPr>
          <p:cNvSpPr txBox="1"/>
          <p:nvPr/>
        </p:nvSpPr>
        <p:spPr>
          <a:xfrm>
            <a:off x="2702560" y="711200"/>
            <a:ext cx="8676640" cy="707886"/>
          </a:xfrm>
          <a:prstGeom prst="rect">
            <a:avLst/>
          </a:prstGeom>
          <a:noFill/>
        </p:spPr>
        <p:txBody>
          <a:bodyPr wrap="square" rtlCol="0">
            <a:spAutoFit/>
          </a:bodyPr>
          <a:lstStyle/>
          <a:p>
            <a:pPr marL="400050" indent="-400050" algn="ctr">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p:txBody>
      </p:sp>
      <p:sp>
        <p:nvSpPr>
          <p:cNvPr id="4" name="TextBox 3">
            <a:extLst>
              <a:ext uri="{FF2B5EF4-FFF2-40B4-BE49-F238E27FC236}">
                <a16:creationId xmlns:a16="http://schemas.microsoft.com/office/drawing/2014/main" id="{5EBAF32E-4026-D7DA-0DD5-236A004D0DBE}"/>
              </a:ext>
            </a:extLst>
          </p:cNvPr>
          <p:cNvSpPr txBox="1"/>
          <p:nvPr/>
        </p:nvSpPr>
        <p:spPr>
          <a:xfrm>
            <a:off x="365760" y="2072640"/>
            <a:ext cx="11541760" cy="3046988"/>
          </a:xfrm>
          <a:prstGeom prst="rect">
            <a:avLst/>
          </a:prstGeom>
          <a:noFill/>
        </p:spPr>
        <p:txBody>
          <a:bodyPr wrap="square" rtlCol="0">
            <a:spAutoFit/>
          </a:bodyPr>
          <a:lstStyle/>
          <a:p>
            <a:pPr marL="457200" indent="-457200">
              <a:buFont typeface="+mj-lt"/>
              <a:buAutoNum type="alphaUcPeriod"/>
            </a:pPr>
            <a:r>
              <a:rPr lang="en-US" sz="2400" b="1" dirty="0"/>
              <a:t>Word for grace (</a:t>
            </a:r>
            <a:r>
              <a:rPr lang="en-US" sz="2400" b="1" i="1" dirty="0" err="1"/>
              <a:t>charis</a:t>
            </a:r>
            <a:r>
              <a:rPr lang="en-US" sz="2400" b="1" dirty="0"/>
              <a:t>) means gift or favor</a:t>
            </a:r>
          </a:p>
          <a:p>
            <a:pPr marL="457200" indent="-457200">
              <a:buFont typeface="+mj-lt"/>
              <a:buAutoNum type="alphaUcPeriod"/>
            </a:pPr>
            <a:r>
              <a:rPr lang="en-US" sz="2400" b="1" dirty="0"/>
              <a:t>Undeserved favor</a:t>
            </a:r>
          </a:p>
          <a:p>
            <a:pPr marL="914400" lvl="1" indent="-457200">
              <a:buFont typeface="+mj-lt"/>
              <a:buAutoNum type="arabicPeriod"/>
            </a:pPr>
            <a:r>
              <a:rPr lang="en-US" sz="2400" i="1" dirty="0">
                <a:solidFill>
                  <a:srgbClr val="0070C0"/>
                </a:solidFill>
              </a:rPr>
              <a:t>Nelson’s Illustrated Bible Dictionary</a:t>
            </a:r>
            <a:r>
              <a:rPr lang="en-US" sz="2400" i="1" dirty="0"/>
              <a:t>:</a:t>
            </a:r>
            <a:endParaRPr lang="en-US" sz="1000" dirty="0"/>
          </a:p>
          <a:p>
            <a:pPr marL="914400" lvl="1" indent="-457200">
              <a:buFont typeface="+mj-lt"/>
              <a:buAutoNum type="arabicPeriod"/>
            </a:pPr>
            <a:r>
              <a:rPr lang="en-US" sz="2400" i="1" dirty="0">
                <a:solidFill>
                  <a:srgbClr val="0070C0"/>
                </a:solidFill>
              </a:rPr>
              <a:t>I.S.B.E.</a:t>
            </a:r>
            <a:r>
              <a:rPr lang="en-US" sz="2400" dirty="0">
                <a:solidFill>
                  <a:srgbClr val="0070C0"/>
                </a:solidFill>
              </a:rPr>
              <a:t>: </a:t>
            </a:r>
            <a:endParaRPr lang="en-US" sz="2400" dirty="0"/>
          </a:p>
          <a:p>
            <a:pPr marL="914400" lvl="1" indent="-457200">
              <a:buFont typeface="+mj-lt"/>
              <a:buAutoNum type="arabicPeriod"/>
            </a:pPr>
            <a:r>
              <a:rPr lang="en-US" sz="2400" i="1" dirty="0">
                <a:solidFill>
                  <a:srgbClr val="0070C0"/>
                </a:solidFill>
              </a:rPr>
              <a:t>1 Cor. 15:9-10</a:t>
            </a:r>
          </a:p>
          <a:p>
            <a:pPr marL="1371600" lvl="2" indent="-457200">
              <a:buFont typeface="+mj-lt"/>
              <a:buAutoNum type="alphaLcPeriod"/>
            </a:pPr>
            <a:r>
              <a:rPr lang="en-US" sz="2400" dirty="0"/>
              <a:t>Paul was unworthy to be an apostle</a:t>
            </a:r>
          </a:p>
          <a:p>
            <a:pPr marL="1371600" lvl="2" indent="-457200">
              <a:buFont typeface="+mj-lt"/>
              <a:buAutoNum type="alphaLcPeriod"/>
            </a:pPr>
            <a:r>
              <a:rPr lang="en-US" sz="2400" dirty="0"/>
              <a:t>Yet, was an apostle anyway</a:t>
            </a:r>
          </a:p>
          <a:p>
            <a:pPr marL="1371600" lvl="2" indent="-457200">
              <a:buFont typeface="+mj-lt"/>
              <a:buAutoNum type="alphaLcPeriod"/>
            </a:pPr>
            <a:r>
              <a:rPr lang="en-US" sz="2400" dirty="0"/>
              <a:t>By the grace of God!</a:t>
            </a:r>
          </a:p>
        </p:txBody>
      </p:sp>
      <p:sp>
        <p:nvSpPr>
          <p:cNvPr id="5" name="TextBox 4">
            <a:extLst>
              <a:ext uri="{FF2B5EF4-FFF2-40B4-BE49-F238E27FC236}">
                <a16:creationId xmlns:a16="http://schemas.microsoft.com/office/drawing/2014/main" id="{042738F6-072B-1300-12DC-DF079CA55875}"/>
              </a:ext>
            </a:extLst>
          </p:cNvPr>
          <p:cNvSpPr txBox="1"/>
          <p:nvPr/>
        </p:nvSpPr>
        <p:spPr>
          <a:xfrm>
            <a:off x="2682240" y="690880"/>
            <a:ext cx="8676640" cy="707886"/>
          </a:xfrm>
          <a:prstGeom prst="rect">
            <a:avLst/>
          </a:prstGeom>
          <a:noFill/>
        </p:spPr>
        <p:txBody>
          <a:bodyPr wrap="square" rtlCol="0">
            <a:spAutoFit/>
          </a:bodyPr>
          <a:lstStyle/>
          <a:p>
            <a:pPr marL="400050" indent="-400050" algn="ctr">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p:txBody>
      </p:sp>
    </p:spTree>
    <p:extLst>
      <p:ext uri="{BB962C8B-B14F-4D97-AF65-F5344CB8AC3E}">
        <p14:creationId xmlns:p14="http://schemas.microsoft.com/office/powerpoint/2010/main" val="13213855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1DC8B-C726-3B06-FA27-DB050D45547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FB3E3FE-DCBE-C304-2861-B4431E3AE1EC}"/>
              </a:ext>
            </a:extLst>
          </p:cNvPr>
          <p:cNvSpPr txBox="1"/>
          <p:nvPr/>
        </p:nvSpPr>
        <p:spPr>
          <a:xfrm>
            <a:off x="2702560" y="711200"/>
            <a:ext cx="8676640" cy="707886"/>
          </a:xfrm>
          <a:prstGeom prst="rect">
            <a:avLst/>
          </a:prstGeom>
          <a:noFill/>
        </p:spPr>
        <p:txBody>
          <a:bodyPr wrap="square" rtlCol="0">
            <a:spAutoFit/>
          </a:bodyPr>
          <a:lstStyle/>
          <a:p>
            <a:pPr marL="400050" indent="-400050" algn="ctr">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p:txBody>
      </p:sp>
      <p:sp>
        <p:nvSpPr>
          <p:cNvPr id="4" name="TextBox 3">
            <a:extLst>
              <a:ext uri="{FF2B5EF4-FFF2-40B4-BE49-F238E27FC236}">
                <a16:creationId xmlns:a16="http://schemas.microsoft.com/office/drawing/2014/main" id="{32F12BE5-2AED-93D1-B463-67B2AB457E9D}"/>
              </a:ext>
            </a:extLst>
          </p:cNvPr>
          <p:cNvSpPr txBox="1"/>
          <p:nvPr/>
        </p:nvSpPr>
        <p:spPr>
          <a:xfrm>
            <a:off x="365760" y="2072640"/>
            <a:ext cx="11541760" cy="3046988"/>
          </a:xfrm>
          <a:prstGeom prst="rect">
            <a:avLst/>
          </a:prstGeom>
          <a:noFill/>
        </p:spPr>
        <p:txBody>
          <a:bodyPr wrap="square" rtlCol="0">
            <a:spAutoFit/>
          </a:bodyPr>
          <a:lstStyle/>
          <a:p>
            <a:pPr marL="457200" indent="-457200">
              <a:buFont typeface="+mj-lt"/>
              <a:buAutoNum type="alphaUcPeriod"/>
            </a:pPr>
            <a:r>
              <a:rPr lang="en-US" sz="2400" b="1" dirty="0"/>
              <a:t>Word for grace (</a:t>
            </a:r>
            <a:r>
              <a:rPr lang="en-US" sz="2400" b="1" i="1" dirty="0" err="1"/>
              <a:t>charis</a:t>
            </a:r>
            <a:r>
              <a:rPr lang="en-US" sz="2400" b="1" dirty="0"/>
              <a:t>) means gift or favor</a:t>
            </a:r>
          </a:p>
          <a:p>
            <a:pPr marL="457200" indent="-457200">
              <a:buFont typeface="+mj-lt"/>
              <a:buAutoNum type="alphaUcPeriod"/>
            </a:pPr>
            <a:r>
              <a:rPr lang="en-US" sz="2400" b="1" dirty="0"/>
              <a:t>Undeserved favor</a:t>
            </a:r>
          </a:p>
          <a:p>
            <a:pPr marL="457200" indent="-457200">
              <a:buFont typeface="+mj-lt"/>
              <a:buAutoNum type="alphaUcPeriod"/>
            </a:pPr>
            <a:r>
              <a:rPr lang="en-US" sz="2400" b="1" dirty="0"/>
              <a:t>Grace shines brightest against the backdrop of the wrath of God</a:t>
            </a:r>
          </a:p>
          <a:p>
            <a:pPr marL="914400" lvl="1" indent="-457200">
              <a:buFont typeface="+mj-lt"/>
              <a:buAutoNum type="arabicPeriod"/>
            </a:pPr>
            <a:r>
              <a:rPr lang="en-US" sz="2400" i="1" dirty="0"/>
              <a:t>God’s wrath is stirred against sin (Rom.1:18-ff; Eph. 5:6; Col. 3:6)</a:t>
            </a:r>
          </a:p>
          <a:p>
            <a:pPr marL="914400" lvl="1" indent="-457200">
              <a:buFont typeface="+mj-lt"/>
              <a:buAutoNum type="arabicPeriod"/>
            </a:pPr>
            <a:r>
              <a:rPr lang="en-US" sz="2400" i="1" dirty="0"/>
              <a:t>God’s wrath is not an impulsive, emotional reaction.</a:t>
            </a:r>
          </a:p>
          <a:p>
            <a:pPr marL="914400" lvl="1" indent="-457200">
              <a:buFont typeface="+mj-lt"/>
              <a:buAutoNum type="arabicPeriod"/>
            </a:pPr>
            <a:r>
              <a:rPr lang="en-US" sz="2400" i="1" dirty="0"/>
              <a:t>Divine wrath is a deliberate, measured reaction of a perfect holy God toward sin – totally consistent with his righteous nature</a:t>
            </a:r>
          </a:p>
          <a:p>
            <a:pPr marL="914400" lvl="1" indent="-457200">
              <a:buFont typeface="+mj-lt"/>
              <a:buAutoNum type="arabicPeriod"/>
            </a:pPr>
            <a:r>
              <a:rPr lang="en-US" sz="2400" i="1" dirty="0"/>
              <a:t>Standing over against that – is the radiant grace of God!</a:t>
            </a:r>
          </a:p>
        </p:txBody>
      </p:sp>
      <p:sp>
        <p:nvSpPr>
          <p:cNvPr id="5" name="TextBox 4">
            <a:extLst>
              <a:ext uri="{FF2B5EF4-FFF2-40B4-BE49-F238E27FC236}">
                <a16:creationId xmlns:a16="http://schemas.microsoft.com/office/drawing/2014/main" id="{B8B9D3D1-0289-A078-17F5-C4D96452051C}"/>
              </a:ext>
            </a:extLst>
          </p:cNvPr>
          <p:cNvSpPr txBox="1"/>
          <p:nvPr/>
        </p:nvSpPr>
        <p:spPr>
          <a:xfrm>
            <a:off x="2682240" y="690880"/>
            <a:ext cx="8676640" cy="707886"/>
          </a:xfrm>
          <a:prstGeom prst="rect">
            <a:avLst/>
          </a:prstGeom>
          <a:noFill/>
        </p:spPr>
        <p:txBody>
          <a:bodyPr wrap="square" rtlCol="0">
            <a:spAutoFit/>
          </a:bodyPr>
          <a:lstStyle/>
          <a:p>
            <a:pPr marL="400050" indent="-400050" algn="ctr">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p:txBody>
      </p:sp>
    </p:spTree>
    <p:extLst>
      <p:ext uri="{BB962C8B-B14F-4D97-AF65-F5344CB8AC3E}">
        <p14:creationId xmlns:p14="http://schemas.microsoft.com/office/powerpoint/2010/main" val="3725544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E7BE3-E5BE-0A9E-ED64-9A77B1DEE0A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9CCB918-F253-6D1A-EC4D-334862F09DF0}"/>
              </a:ext>
            </a:extLst>
          </p:cNvPr>
          <p:cNvSpPr txBox="1"/>
          <p:nvPr/>
        </p:nvSpPr>
        <p:spPr>
          <a:xfrm>
            <a:off x="2702560" y="711200"/>
            <a:ext cx="8676640" cy="707886"/>
          </a:xfrm>
          <a:prstGeom prst="rect">
            <a:avLst/>
          </a:prstGeom>
          <a:noFill/>
        </p:spPr>
        <p:txBody>
          <a:bodyPr wrap="square" rtlCol="0">
            <a:spAutoFit/>
          </a:bodyPr>
          <a:lstStyle/>
          <a:p>
            <a:pPr marL="400050" indent="-400050" algn="ctr">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p:txBody>
      </p:sp>
      <p:sp>
        <p:nvSpPr>
          <p:cNvPr id="4" name="TextBox 3">
            <a:extLst>
              <a:ext uri="{FF2B5EF4-FFF2-40B4-BE49-F238E27FC236}">
                <a16:creationId xmlns:a16="http://schemas.microsoft.com/office/drawing/2014/main" id="{07CA6D97-D1D4-54DD-FE00-1EC110782C45}"/>
              </a:ext>
            </a:extLst>
          </p:cNvPr>
          <p:cNvSpPr txBox="1"/>
          <p:nvPr/>
        </p:nvSpPr>
        <p:spPr>
          <a:xfrm>
            <a:off x="365760" y="2072640"/>
            <a:ext cx="11541760" cy="4524315"/>
          </a:xfrm>
          <a:prstGeom prst="rect">
            <a:avLst/>
          </a:prstGeom>
          <a:noFill/>
        </p:spPr>
        <p:txBody>
          <a:bodyPr wrap="square" rtlCol="0">
            <a:spAutoFit/>
          </a:bodyPr>
          <a:lstStyle/>
          <a:p>
            <a:pPr marL="457200" indent="-457200">
              <a:buFont typeface="+mj-lt"/>
              <a:buAutoNum type="alphaUcPeriod"/>
            </a:pPr>
            <a:r>
              <a:rPr lang="en-US" sz="2400" b="1" dirty="0"/>
              <a:t>Word for grace (</a:t>
            </a:r>
            <a:r>
              <a:rPr lang="en-US" sz="2400" b="1" i="1" dirty="0" err="1"/>
              <a:t>charis</a:t>
            </a:r>
            <a:r>
              <a:rPr lang="en-US" sz="2400" b="1" dirty="0"/>
              <a:t>) means gift or favor</a:t>
            </a:r>
          </a:p>
          <a:p>
            <a:pPr marL="457200" indent="-457200">
              <a:buFont typeface="+mj-lt"/>
              <a:buAutoNum type="alphaUcPeriod"/>
            </a:pPr>
            <a:r>
              <a:rPr lang="en-US" sz="2400" b="1" dirty="0"/>
              <a:t>Undeserved favor</a:t>
            </a:r>
          </a:p>
          <a:p>
            <a:pPr marL="457200" indent="-457200">
              <a:buFont typeface="+mj-lt"/>
              <a:buAutoNum type="alphaUcPeriod"/>
            </a:pPr>
            <a:r>
              <a:rPr lang="en-US" sz="2400" b="1" dirty="0"/>
              <a:t>Grace shines brightest against the backdrop of the wrath of God</a:t>
            </a:r>
          </a:p>
          <a:p>
            <a:pPr marL="457200" indent="-457200">
              <a:buFont typeface="+mj-lt"/>
              <a:buAutoNum type="alphaUcPeriod"/>
            </a:pPr>
            <a:r>
              <a:rPr lang="en-US" sz="2400" b="1" dirty="0"/>
              <a:t>Grace is a free-gift, but is not unconditional</a:t>
            </a:r>
          </a:p>
          <a:p>
            <a:pPr marL="914400" lvl="1" indent="-457200">
              <a:buFont typeface="+mj-lt"/>
              <a:buAutoNum type="arabicPeriod"/>
            </a:pPr>
            <a:r>
              <a:rPr lang="en-US" sz="2400" i="1" dirty="0"/>
              <a:t>Conditions to receive the gift</a:t>
            </a:r>
          </a:p>
          <a:p>
            <a:pPr marL="1371600" lvl="2" indent="-457200">
              <a:buFont typeface="+mj-lt"/>
              <a:buAutoNum type="alphaLcPeriod"/>
            </a:pPr>
            <a:r>
              <a:rPr lang="en-US" sz="2400" dirty="0"/>
              <a:t>March to receive the gift of Jericho (Josh 6:2-ff)</a:t>
            </a:r>
          </a:p>
          <a:p>
            <a:pPr marL="1371600" lvl="2" indent="-457200">
              <a:buFont typeface="+mj-lt"/>
              <a:buAutoNum type="alphaLcPeriod"/>
            </a:pPr>
            <a:r>
              <a:rPr lang="en-US" sz="2400" dirty="0"/>
              <a:t>Dip to receive the gift of cleansing (2 King 5:10)</a:t>
            </a:r>
          </a:p>
          <a:p>
            <a:pPr marL="1371600" lvl="2" indent="-457200">
              <a:buFont typeface="+mj-lt"/>
              <a:buAutoNum type="alphaLcPeriod"/>
            </a:pPr>
            <a:r>
              <a:rPr lang="en-US" sz="2400" dirty="0"/>
              <a:t>Obey to receive eternal life (Heb. 5:8-9)</a:t>
            </a:r>
          </a:p>
          <a:p>
            <a:pPr marL="914400" lvl="1" indent="-457200">
              <a:buFont typeface="+mj-lt"/>
              <a:buAutoNum type="arabicPeriod"/>
            </a:pPr>
            <a:r>
              <a:rPr lang="en-US" sz="2400" i="1" dirty="0"/>
              <a:t>Giver expects something in return – not a handout with no strings attached</a:t>
            </a:r>
          </a:p>
          <a:p>
            <a:pPr marL="1371600" lvl="2" indent="-457200">
              <a:buFont typeface="+mj-lt"/>
              <a:buAutoNum type="alphaLcPeriod"/>
            </a:pPr>
            <a:r>
              <a:rPr lang="en-US" sz="2400" dirty="0"/>
              <a:t>God gave land to Israel – expecting them to take the land</a:t>
            </a:r>
          </a:p>
          <a:p>
            <a:pPr marL="1371600" lvl="2" indent="-457200">
              <a:buFont typeface="+mj-lt"/>
              <a:buAutoNum type="alphaLcPeriod"/>
            </a:pPr>
            <a:r>
              <a:rPr lang="en-US" sz="2400" dirty="0"/>
              <a:t>God gave Jericho to Joshua – expecting him to take the city</a:t>
            </a:r>
          </a:p>
          <a:p>
            <a:pPr marL="1371600" lvl="2" indent="-457200">
              <a:buFont typeface="+mj-lt"/>
              <a:buAutoNum type="alphaLcPeriod"/>
            </a:pPr>
            <a:r>
              <a:rPr lang="en-US" sz="2400" dirty="0"/>
              <a:t>God saves us – expecting us to serve him (Eph. 2:10; Gal. 2:20)</a:t>
            </a:r>
          </a:p>
        </p:txBody>
      </p:sp>
      <p:sp>
        <p:nvSpPr>
          <p:cNvPr id="5" name="TextBox 4">
            <a:extLst>
              <a:ext uri="{FF2B5EF4-FFF2-40B4-BE49-F238E27FC236}">
                <a16:creationId xmlns:a16="http://schemas.microsoft.com/office/drawing/2014/main" id="{09DA3C5F-903F-5D75-2A12-E9C6604789FB}"/>
              </a:ext>
            </a:extLst>
          </p:cNvPr>
          <p:cNvSpPr txBox="1"/>
          <p:nvPr/>
        </p:nvSpPr>
        <p:spPr>
          <a:xfrm>
            <a:off x="2682240" y="690880"/>
            <a:ext cx="8676640" cy="707886"/>
          </a:xfrm>
          <a:prstGeom prst="rect">
            <a:avLst/>
          </a:prstGeom>
          <a:noFill/>
        </p:spPr>
        <p:txBody>
          <a:bodyPr wrap="square" rtlCol="0">
            <a:spAutoFit/>
          </a:bodyPr>
          <a:lstStyle/>
          <a:p>
            <a:pPr marL="400050" indent="-400050" algn="ctr">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p:txBody>
      </p:sp>
    </p:spTree>
    <p:extLst>
      <p:ext uri="{BB962C8B-B14F-4D97-AF65-F5344CB8AC3E}">
        <p14:creationId xmlns:p14="http://schemas.microsoft.com/office/powerpoint/2010/main" val="26502213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fade">
                                      <p:cBhvr>
                                        <p:cTn id="42" dur="1000"/>
                                        <p:tgtEl>
                                          <p:spTgt spid="4">
                                            <p:txEl>
                                              <p:pRg st="9" end="9"/>
                                            </p:txEl>
                                          </p:spTgt>
                                        </p:tgtEl>
                                      </p:cBhvr>
                                    </p:animEffect>
                                    <p:anim calcmode="lin" valueType="num">
                                      <p:cBhvr>
                                        <p:cTn id="43"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10" end="10"/>
                                            </p:txEl>
                                          </p:spTgt>
                                        </p:tgtEl>
                                        <p:attrNameLst>
                                          <p:attrName>style.visibility</p:attrName>
                                        </p:attrNameLst>
                                      </p:cBhvr>
                                      <p:to>
                                        <p:strVal val="visible"/>
                                      </p:to>
                                    </p:set>
                                    <p:animEffect transition="in" filter="fade">
                                      <p:cBhvr>
                                        <p:cTn id="49" dur="1000"/>
                                        <p:tgtEl>
                                          <p:spTgt spid="4">
                                            <p:txEl>
                                              <p:pRg st="10" end="10"/>
                                            </p:txEl>
                                          </p:spTgt>
                                        </p:tgtEl>
                                      </p:cBhvr>
                                    </p:animEffect>
                                    <p:anim calcmode="lin" valueType="num">
                                      <p:cBhvr>
                                        <p:cTn id="50"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11" end="11"/>
                                            </p:txEl>
                                          </p:spTgt>
                                        </p:tgtEl>
                                        <p:attrNameLst>
                                          <p:attrName>style.visibility</p:attrName>
                                        </p:attrNameLst>
                                      </p:cBhvr>
                                      <p:to>
                                        <p:strVal val="visible"/>
                                      </p:to>
                                    </p:set>
                                    <p:animEffect transition="in" filter="fade">
                                      <p:cBhvr>
                                        <p:cTn id="56" dur="1000"/>
                                        <p:tgtEl>
                                          <p:spTgt spid="4">
                                            <p:txEl>
                                              <p:pRg st="11" end="11"/>
                                            </p:txEl>
                                          </p:spTgt>
                                        </p:tgtEl>
                                      </p:cBhvr>
                                    </p:animEffect>
                                    <p:anim calcmode="lin" valueType="num">
                                      <p:cBhvr>
                                        <p:cTn id="57"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3B698-571E-3449-3F74-65E8B5C5068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B15FC20-5744-F50E-B2DE-6C8B1980134B}"/>
              </a:ext>
            </a:extLst>
          </p:cNvPr>
          <p:cNvSpPr txBox="1"/>
          <p:nvPr/>
        </p:nvSpPr>
        <p:spPr>
          <a:xfrm>
            <a:off x="2702560" y="711200"/>
            <a:ext cx="8676640" cy="707886"/>
          </a:xfrm>
          <a:prstGeom prst="rect">
            <a:avLst/>
          </a:prstGeom>
          <a:noFill/>
        </p:spPr>
        <p:txBody>
          <a:bodyPr wrap="square" rtlCol="0">
            <a:spAutoFit/>
          </a:bodyPr>
          <a:lstStyle/>
          <a:p>
            <a:pPr marL="400050" indent="-400050" algn="ctr">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p:txBody>
      </p:sp>
      <p:sp>
        <p:nvSpPr>
          <p:cNvPr id="4" name="TextBox 3">
            <a:extLst>
              <a:ext uri="{FF2B5EF4-FFF2-40B4-BE49-F238E27FC236}">
                <a16:creationId xmlns:a16="http://schemas.microsoft.com/office/drawing/2014/main" id="{6A5751D1-B49A-7E01-48E5-518DCE780332}"/>
              </a:ext>
            </a:extLst>
          </p:cNvPr>
          <p:cNvSpPr txBox="1"/>
          <p:nvPr/>
        </p:nvSpPr>
        <p:spPr>
          <a:xfrm>
            <a:off x="365760" y="2072640"/>
            <a:ext cx="11541760" cy="1938992"/>
          </a:xfrm>
          <a:prstGeom prst="rect">
            <a:avLst/>
          </a:prstGeom>
          <a:noFill/>
        </p:spPr>
        <p:txBody>
          <a:bodyPr wrap="square" rtlCol="0">
            <a:spAutoFit/>
          </a:bodyPr>
          <a:lstStyle/>
          <a:p>
            <a:pPr marL="457200" indent="-457200">
              <a:buFont typeface="+mj-lt"/>
              <a:buAutoNum type="alphaUcPeriod"/>
            </a:pPr>
            <a:r>
              <a:rPr lang="en-US" sz="2400" b="1" dirty="0"/>
              <a:t>Word for grace (</a:t>
            </a:r>
            <a:r>
              <a:rPr lang="en-US" sz="2400" b="1" i="1" dirty="0" err="1"/>
              <a:t>charis</a:t>
            </a:r>
            <a:r>
              <a:rPr lang="en-US" sz="2400" b="1" dirty="0"/>
              <a:t>) means gift or favor</a:t>
            </a:r>
          </a:p>
          <a:p>
            <a:pPr marL="457200" indent="-457200">
              <a:buFont typeface="+mj-lt"/>
              <a:buAutoNum type="alphaUcPeriod"/>
            </a:pPr>
            <a:r>
              <a:rPr lang="en-US" sz="2400" b="1" dirty="0"/>
              <a:t>Undeserved favor</a:t>
            </a:r>
          </a:p>
          <a:p>
            <a:pPr marL="457200" indent="-457200">
              <a:buFont typeface="+mj-lt"/>
              <a:buAutoNum type="alphaUcPeriod"/>
            </a:pPr>
            <a:r>
              <a:rPr lang="en-US" sz="2400" b="1" dirty="0"/>
              <a:t>Grace shines brightest against the backdrop of the wrath of God</a:t>
            </a:r>
          </a:p>
          <a:p>
            <a:pPr marL="457200" indent="-457200">
              <a:buFont typeface="+mj-lt"/>
              <a:buAutoNum type="alphaUcPeriod"/>
            </a:pPr>
            <a:r>
              <a:rPr lang="en-US" sz="2400" b="1" dirty="0"/>
              <a:t>Grace is a free-gift, but is not unconditional</a:t>
            </a:r>
          </a:p>
          <a:p>
            <a:pPr marL="457200" indent="-457200">
              <a:buFont typeface="+mj-lt"/>
              <a:buAutoNum type="alphaUcPeriod"/>
            </a:pPr>
            <a:r>
              <a:rPr lang="en-US" sz="2400" b="1" dirty="0"/>
              <a:t>Parallel expressions (Titus 3:3-7)</a:t>
            </a:r>
          </a:p>
        </p:txBody>
      </p:sp>
      <p:sp>
        <p:nvSpPr>
          <p:cNvPr id="5" name="TextBox 4">
            <a:extLst>
              <a:ext uri="{FF2B5EF4-FFF2-40B4-BE49-F238E27FC236}">
                <a16:creationId xmlns:a16="http://schemas.microsoft.com/office/drawing/2014/main" id="{B3654D3E-2147-4597-290A-D7B915E8114A}"/>
              </a:ext>
            </a:extLst>
          </p:cNvPr>
          <p:cNvSpPr txBox="1"/>
          <p:nvPr/>
        </p:nvSpPr>
        <p:spPr>
          <a:xfrm>
            <a:off x="2682240" y="690880"/>
            <a:ext cx="8676640" cy="707886"/>
          </a:xfrm>
          <a:prstGeom prst="rect">
            <a:avLst/>
          </a:prstGeom>
          <a:noFill/>
        </p:spPr>
        <p:txBody>
          <a:bodyPr wrap="square" rtlCol="0">
            <a:spAutoFit/>
          </a:bodyPr>
          <a:lstStyle/>
          <a:p>
            <a:pPr marL="400050" indent="-400050" algn="ctr">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p:txBody>
      </p:sp>
    </p:spTree>
    <p:extLst>
      <p:ext uri="{BB962C8B-B14F-4D97-AF65-F5344CB8AC3E}">
        <p14:creationId xmlns:p14="http://schemas.microsoft.com/office/powerpoint/2010/main" val="21897086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00F4175B-74B5-DA86-3B38-85A94BDCAE61}"/>
              </a:ext>
            </a:extLst>
          </p:cNvPr>
          <p:cNvSpPr/>
          <p:nvPr/>
        </p:nvSpPr>
        <p:spPr>
          <a:xfrm>
            <a:off x="5377543" y="5377542"/>
            <a:ext cx="979713" cy="457200"/>
          </a:xfrm>
          <a:prstGeom prst="round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97B420F7-480F-25F0-9D49-CA47DC095E88}"/>
              </a:ext>
            </a:extLst>
          </p:cNvPr>
          <p:cNvSpPr/>
          <p:nvPr/>
        </p:nvSpPr>
        <p:spPr>
          <a:xfrm>
            <a:off x="266700" y="3782786"/>
            <a:ext cx="1012371" cy="457200"/>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D5B6A795-960F-1E47-A1B3-4B069D4F6203}"/>
              </a:ext>
            </a:extLst>
          </p:cNvPr>
          <p:cNvSpPr/>
          <p:nvPr/>
        </p:nvSpPr>
        <p:spPr>
          <a:xfrm>
            <a:off x="517071" y="3365434"/>
            <a:ext cx="7772400" cy="457200"/>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09EFD098-6DCE-F2CB-E521-3D0FE89FCA76}"/>
              </a:ext>
            </a:extLst>
          </p:cNvPr>
          <p:cNvSpPr/>
          <p:nvPr/>
        </p:nvSpPr>
        <p:spPr>
          <a:xfrm>
            <a:off x="5263243" y="2351314"/>
            <a:ext cx="680357" cy="457200"/>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4A083AA0-F930-1135-9DC4-51C4CDE603EC}"/>
              </a:ext>
            </a:extLst>
          </p:cNvPr>
          <p:cNvSpPr/>
          <p:nvPr/>
        </p:nvSpPr>
        <p:spPr>
          <a:xfrm>
            <a:off x="2574471" y="2351314"/>
            <a:ext cx="1458686" cy="457200"/>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B19F9D3-6AA4-B1B2-C33A-7DA71847401F}"/>
              </a:ext>
            </a:extLst>
          </p:cNvPr>
          <p:cNvSpPr txBox="1"/>
          <p:nvPr/>
        </p:nvSpPr>
        <p:spPr>
          <a:xfrm>
            <a:off x="180109" y="870212"/>
            <a:ext cx="11942618" cy="5447645"/>
          </a:xfrm>
          <a:prstGeom prst="rect">
            <a:avLst/>
          </a:prstGeom>
          <a:noFill/>
        </p:spPr>
        <p:txBody>
          <a:bodyPr wrap="square" rtlCol="0">
            <a:spAutoFit/>
          </a:bodyPr>
          <a:lstStyle/>
          <a:p>
            <a:r>
              <a:rPr lang="en-US" sz="2800" dirty="0"/>
              <a:t>3 For we ourselves were also once foolish, disobedient, deceived, serving various lusts and pleasures, living in malice and envy, hateful and hating one another. </a:t>
            </a:r>
          </a:p>
          <a:p>
            <a:endParaRPr lang="en-US" sz="1000" dirty="0"/>
          </a:p>
          <a:p>
            <a:r>
              <a:rPr lang="en-US" sz="2800" dirty="0"/>
              <a:t>4 But when the kindness and the love of God our Savior toward man appeared, </a:t>
            </a:r>
          </a:p>
          <a:p>
            <a:endParaRPr lang="en-US" sz="1000" dirty="0"/>
          </a:p>
          <a:p>
            <a:r>
              <a:rPr lang="en-US" sz="2800" dirty="0"/>
              <a:t>5 not by works of righteousness which we have done, but according to His mercy He saved us, through the washing of regeneration and renewing of the Holy Spirit, </a:t>
            </a:r>
          </a:p>
          <a:p>
            <a:endParaRPr lang="en-US" sz="1000" dirty="0"/>
          </a:p>
          <a:p>
            <a:r>
              <a:rPr lang="en-US" sz="2800" dirty="0"/>
              <a:t>6 whom He poured out on us abundantly through Jesus Christ our Savior, </a:t>
            </a:r>
          </a:p>
          <a:p>
            <a:endParaRPr lang="en-US" sz="1000" dirty="0"/>
          </a:p>
          <a:p>
            <a:r>
              <a:rPr lang="en-US" sz="2800" dirty="0"/>
              <a:t>7 that having been justified by His grace we should become heirs according to the hope of eternal life. </a:t>
            </a:r>
          </a:p>
        </p:txBody>
      </p:sp>
    </p:spTree>
    <p:extLst>
      <p:ext uri="{BB962C8B-B14F-4D97-AF65-F5344CB8AC3E}">
        <p14:creationId xmlns:p14="http://schemas.microsoft.com/office/powerpoint/2010/main" val="29635612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6" grpId="0" animBg="1"/>
      <p:bldP spid="5"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2C9D5-9F80-2297-7739-E48D71A5AD8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615F1ED-221A-A145-D3F3-718391F07D8C}"/>
              </a:ext>
            </a:extLst>
          </p:cNvPr>
          <p:cNvSpPr txBox="1"/>
          <p:nvPr/>
        </p:nvSpPr>
        <p:spPr>
          <a:xfrm>
            <a:off x="2702560" y="711200"/>
            <a:ext cx="8676640" cy="707886"/>
          </a:xfrm>
          <a:prstGeom prst="rect">
            <a:avLst/>
          </a:prstGeom>
          <a:noFill/>
        </p:spPr>
        <p:txBody>
          <a:bodyPr wrap="square" rtlCol="0">
            <a:spAutoFit/>
          </a:bodyPr>
          <a:lstStyle/>
          <a:p>
            <a:pPr marL="400050" indent="-400050" algn="ctr">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p:txBody>
      </p:sp>
      <p:sp>
        <p:nvSpPr>
          <p:cNvPr id="4" name="TextBox 3">
            <a:extLst>
              <a:ext uri="{FF2B5EF4-FFF2-40B4-BE49-F238E27FC236}">
                <a16:creationId xmlns:a16="http://schemas.microsoft.com/office/drawing/2014/main" id="{34AF7D05-F1D4-431E-4884-945A64720E5D}"/>
              </a:ext>
            </a:extLst>
          </p:cNvPr>
          <p:cNvSpPr txBox="1"/>
          <p:nvPr/>
        </p:nvSpPr>
        <p:spPr>
          <a:xfrm>
            <a:off x="365760" y="2072640"/>
            <a:ext cx="11541760" cy="3416320"/>
          </a:xfrm>
          <a:prstGeom prst="rect">
            <a:avLst/>
          </a:prstGeom>
          <a:noFill/>
        </p:spPr>
        <p:txBody>
          <a:bodyPr wrap="square" rtlCol="0">
            <a:spAutoFit/>
          </a:bodyPr>
          <a:lstStyle/>
          <a:p>
            <a:pPr marL="457200" indent="-457200">
              <a:buFont typeface="+mj-lt"/>
              <a:buAutoNum type="alphaUcPeriod"/>
            </a:pPr>
            <a:r>
              <a:rPr lang="en-US" sz="2400" b="1" dirty="0"/>
              <a:t>Word for grace (</a:t>
            </a:r>
            <a:r>
              <a:rPr lang="en-US" sz="2400" b="1" i="1" dirty="0" err="1"/>
              <a:t>charis</a:t>
            </a:r>
            <a:r>
              <a:rPr lang="en-US" sz="2400" b="1" dirty="0"/>
              <a:t>) means gift or favor</a:t>
            </a:r>
          </a:p>
          <a:p>
            <a:pPr marL="457200" indent="-457200">
              <a:buFont typeface="+mj-lt"/>
              <a:buAutoNum type="alphaUcPeriod"/>
            </a:pPr>
            <a:r>
              <a:rPr lang="en-US" sz="2400" b="1" dirty="0"/>
              <a:t>Undeserved favor</a:t>
            </a:r>
          </a:p>
          <a:p>
            <a:pPr marL="457200" indent="-457200">
              <a:buFont typeface="+mj-lt"/>
              <a:buAutoNum type="alphaUcPeriod"/>
            </a:pPr>
            <a:r>
              <a:rPr lang="en-US" sz="2400" b="1" dirty="0"/>
              <a:t>Grace shines brightest against the backdrop of the wrath of God</a:t>
            </a:r>
          </a:p>
          <a:p>
            <a:pPr marL="457200" indent="-457200">
              <a:buFont typeface="+mj-lt"/>
              <a:buAutoNum type="alphaUcPeriod"/>
            </a:pPr>
            <a:r>
              <a:rPr lang="en-US" sz="2400" b="1" dirty="0"/>
              <a:t>Grace is a free-gift, but is not unconditional</a:t>
            </a:r>
          </a:p>
          <a:p>
            <a:pPr marL="457200" indent="-457200">
              <a:buFont typeface="+mj-lt"/>
              <a:buAutoNum type="alphaUcPeriod"/>
            </a:pPr>
            <a:r>
              <a:rPr lang="en-US" sz="2400" b="1" dirty="0"/>
              <a:t>Parallel expressions (Titus 3:3-7)</a:t>
            </a:r>
          </a:p>
          <a:p>
            <a:pPr marL="914400" lvl="1" indent="-457200">
              <a:buFont typeface="+mj-lt"/>
              <a:buAutoNum type="arabicPeriod"/>
            </a:pPr>
            <a:r>
              <a:rPr lang="en-US" sz="2400" i="1" dirty="0"/>
              <a:t>Kindness of God</a:t>
            </a:r>
          </a:p>
          <a:p>
            <a:pPr marL="914400" lvl="1" indent="-457200">
              <a:buFont typeface="+mj-lt"/>
              <a:buAutoNum type="arabicPeriod"/>
            </a:pPr>
            <a:r>
              <a:rPr lang="en-US" sz="2400" i="1" dirty="0"/>
              <a:t>Love of God</a:t>
            </a:r>
          </a:p>
          <a:p>
            <a:pPr marL="914400" lvl="1" indent="-457200">
              <a:buFont typeface="+mj-lt"/>
              <a:buAutoNum type="arabicPeriod"/>
            </a:pPr>
            <a:r>
              <a:rPr lang="en-US" sz="2400" i="1" dirty="0"/>
              <a:t>Not by works of righteousness which we have done</a:t>
            </a:r>
          </a:p>
          <a:p>
            <a:pPr marL="914400" lvl="1" indent="-457200">
              <a:buFont typeface="+mj-lt"/>
              <a:buAutoNum type="arabicPeriod"/>
            </a:pPr>
            <a:r>
              <a:rPr lang="en-US" sz="2400" i="1" dirty="0"/>
              <a:t>Mercy</a:t>
            </a:r>
          </a:p>
        </p:txBody>
      </p:sp>
      <p:sp>
        <p:nvSpPr>
          <p:cNvPr id="5" name="TextBox 4">
            <a:extLst>
              <a:ext uri="{FF2B5EF4-FFF2-40B4-BE49-F238E27FC236}">
                <a16:creationId xmlns:a16="http://schemas.microsoft.com/office/drawing/2014/main" id="{73AFD825-9E86-B913-AD86-46654C50C4B1}"/>
              </a:ext>
            </a:extLst>
          </p:cNvPr>
          <p:cNvSpPr txBox="1"/>
          <p:nvPr/>
        </p:nvSpPr>
        <p:spPr>
          <a:xfrm>
            <a:off x="2682240" y="690880"/>
            <a:ext cx="8676640" cy="707886"/>
          </a:xfrm>
          <a:prstGeom prst="rect">
            <a:avLst/>
          </a:prstGeom>
          <a:noFill/>
        </p:spPr>
        <p:txBody>
          <a:bodyPr wrap="square" rtlCol="0">
            <a:spAutoFit/>
          </a:bodyPr>
          <a:lstStyle/>
          <a:p>
            <a:pPr marL="400050" indent="-400050" algn="ctr">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p:txBody>
      </p:sp>
    </p:spTree>
    <p:extLst>
      <p:ext uri="{BB962C8B-B14F-4D97-AF65-F5344CB8AC3E}">
        <p14:creationId xmlns:p14="http://schemas.microsoft.com/office/powerpoint/2010/main" val="2131402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61627-C16A-EB83-1384-B75D16B515C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AD76036-56A2-A7B2-F85E-C45D13945C4F}"/>
              </a:ext>
            </a:extLst>
          </p:cNvPr>
          <p:cNvSpPr txBox="1"/>
          <p:nvPr/>
        </p:nvSpPr>
        <p:spPr>
          <a:xfrm>
            <a:off x="2702560" y="711200"/>
            <a:ext cx="8676640" cy="707886"/>
          </a:xfrm>
          <a:prstGeom prst="rect">
            <a:avLst/>
          </a:prstGeom>
          <a:noFill/>
        </p:spPr>
        <p:txBody>
          <a:bodyPr wrap="square" rtlCol="0">
            <a:spAutoFit/>
          </a:bodyPr>
          <a:lstStyle/>
          <a:p>
            <a:pPr marL="400050" indent="-400050" algn="ctr">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p:txBody>
      </p:sp>
      <p:sp>
        <p:nvSpPr>
          <p:cNvPr id="4" name="TextBox 3">
            <a:extLst>
              <a:ext uri="{FF2B5EF4-FFF2-40B4-BE49-F238E27FC236}">
                <a16:creationId xmlns:a16="http://schemas.microsoft.com/office/drawing/2014/main" id="{A2F941A2-22AB-8C26-7466-287EC14226C2}"/>
              </a:ext>
            </a:extLst>
          </p:cNvPr>
          <p:cNvSpPr txBox="1"/>
          <p:nvPr/>
        </p:nvSpPr>
        <p:spPr>
          <a:xfrm>
            <a:off x="365760" y="2072640"/>
            <a:ext cx="11541760" cy="3416320"/>
          </a:xfrm>
          <a:prstGeom prst="rect">
            <a:avLst/>
          </a:prstGeom>
          <a:noFill/>
        </p:spPr>
        <p:txBody>
          <a:bodyPr wrap="square" rtlCol="0">
            <a:spAutoFit/>
          </a:bodyPr>
          <a:lstStyle/>
          <a:p>
            <a:pPr marL="457200" indent="-457200">
              <a:buFont typeface="+mj-lt"/>
              <a:buAutoNum type="alphaUcPeriod"/>
            </a:pPr>
            <a:r>
              <a:rPr lang="en-US" sz="2400" b="1" dirty="0"/>
              <a:t>Word for grace (</a:t>
            </a:r>
            <a:r>
              <a:rPr lang="en-US" sz="2400" b="1" i="1" dirty="0" err="1"/>
              <a:t>charis</a:t>
            </a:r>
            <a:r>
              <a:rPr lang="en-US" sz="2400" b="1" dirty="0"/>
              <a:t>) means gift or favor</a:t>
            </a:r>
          </a:p>
          <a:p>
            <a:pPr marL="457200" indent="-457200">
              <a:buFont typeface="+mj-lt"/>
              <a:buAutoNum type="alphaUcPeriod"/>
            </a:pPr>
            <a:r>
              <a:rPr lang="en-US" sz="2400" b="1" dirty="0"/>
              <a:t>Undeserved favor</a:t>
            </a:r>
          </a:p>
          <a:p>
            <a:pPr marL="457200" indent="-457200">
              <a:buFont typeface="+mj-lt"/>
              <a:buAutoNum type="alphaUcPeriod"/>
            </a:pPr>
            <a:r>
              <a:rPr lang="en-US" sz="2400" b="1" dirty="0"/>
              <a:t>Grace shines brightest against the backdrop of the wrath of God</a:t>
            </a:r>
          </a:p>
          <a:p>
            <a:pPr marL="457200" indent="-457200">
              <a:buFont typeface="+mj-lt"/>
              <a:buAutoNum type="alphaUcPeriod"/>
            </a:pPr>
            <a:r>
              <a:rPr lang="en-US" sz="2400" b="1" dirty="0"/>
              <a:t>Grace is a free-gift, but is not unconditional</a:t>
            </a:r>
          </a:p>
          <a:p>
            <a:pPr marL="457200" indent="-457200">
              <a:buFont typeface="+mj-lt"/>
              <a:buAutoNum type="alphaUcPeriod"/>
            </a:pPr>
            <a:r>
              <a:rPr lang="en-US" sz="2400" b="1" dirty="0"/>
              <a:t>Parallel expressions (Titus 3:3-7)</a:t>
            </a:r>
          </a:p>
          <a:p>
            <a:pPr marL="457200" indent="-457200">
              <a:buFont typeface="+mj-lt"/>
              <a:buAutoNum type="alphaUcPeriod"/>
            </a:pPr>
            <a:r>
              <a:rPr lang="en-US" sz="2400" b="1" dirty="0"/>
              <a:t>Abundant</a:t>
            </a:r>
          </a:p>
          <a:p>
            <a:pPr marL="914400" lvl="1" indent="-457200">
              <a:buFont typeface="+mj-lt"/>
              <a:buAutoNum type="arabicPeriod"/>
            </a:pPr>
            <a:r>
              <a:rPr lang="en-US" sz="2400" i="1" dirty="0"/>
              <a:t>There is an abundance of grace (Rom. 5:17)</a:t>
            </a:r>
          </a:p>
          <a:p>
            <a:pPr marL="914400" lvl="1" indent="-457200">
              <a:buFont typeface="+mj-lt"/>
              <a:buAutoNum type="arabicPeriod"/>
            </a:pPr>
            <a:r>
              <a:rPr lang="en-US" sz="2400" i="1" dirty="0"/>
              <a:t>More grace than sin (Rom. 5:20)</a:t>
            </a:r>
          </a:p>
          <a:p>
            <a:pPr marL="914400" lvl="1" indent="-457200">
              <a:buFont typeface="+mj-lt"/>
              <a:buAutoNum type="arabicPeriod"/>
            </a:pPr>
            <a:r>
              <a:rPr lang="en-US" sz="2400" i="1" dirty="0"/>
              <a:t>Not a limited supply</a:t>
            </a:r>
          </a:p>
        </p:txBody>
      </p:sp>
      <p:sp>
        <p:nvSpPr>
          <p:cNvPr id="5" name="TextBox 4">
            <a:extLst>
              <a:ext uri="{FF2B5EF4-FFF2-40B4-BE49-F238E27FC236}">
                <a16:creationId xmlns:a16="http://schemas.microsoft.com/office/drawing/2014/main" id="{69F28C95-5A15-4C42-18F5-7DDAB4458D0A}"/>
              </a:ext>
            </a:extLst>
          </p:cNvPr>
          <p:cNvSpPr txBox="1"/>
          <p:nvPr/>
        </p:nvSpPr>
        <p:spPr>
          <a:xfrm>
            <a:off x="2682240" y="690880"/>
            <a:ext cx="8676640" cy="707886"/>
          </a:xfrm>
          <a:prstGeom prst="rect">
            <a:avLst/>
          </a:prstGeom>
          <a:noFill/>
        </p:spPr>
        <p:txBody>
          <a:bodyPr wrap="square" rtlCol="0">
            <a:spAutoFit/>
          </a:bodyPr>
          <a:lstStyle/>
          <a:p>
            <a:pPr marL="400050" indent="-400050" algn="ctr">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p:txBody>
      </p:sp>
      <p:sp>
        <p:nvSpPr>
          <p:cNvPr id="7" name="32-Point Star 8">
            <a:extLst>
              <a:ext uri="{FF2B5EF4-FFF2-40B4-BE49-F238E27FC236}">
                <a16:creationId xmlns:a16="http://schemas.microsoft.com/office/drawing/2014/main" id="{0FA36260-B7AA-6DB5-27B9-93659A3401A5}"/>
              </a:ext>
            </a:extLst>
          </p:cNvPr>
          <p:cNvSpPr/>
          <p:nvPr/>
        </p:nvSpPr>
        <p:spPr>
          <a:xfrm>
            <a:off x="4599214" y="4566557"/>
            <a:ext cx="7467600" cy="2209800"/>
          </a:xfrm>
          <a:prstGeom prst="star32">
            <a:avLst>
              <a:gd name="adj" fmla="val 46318"/>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2"/>
                </a:solidFill>
                <a:effectLst>
                  <a:outerShdw blurRad="38100" dist="38100" dir="2700000" algn="tl">
                    <a:srgbClr val="000000">
                      <a:alpha val="43137"/>
                    </a:srgbClr>
                  </a:outerShdw>
                </a:effectLst>
                <a:latin typeface="CopperPlate-Cond" pitchFamily="18" charset="0"/>
              </a:rPr>
              <a:t>God’s Goodness Toward Us</a:t>
            </a:r>
          </a:p>
          <a:p>
            <a:pPr algn="ctr"/>
            <a:r>
              <a:rPr lang="en-US" sz="3200" b="1" dirty="0">
                <a:solidFill>
                  <a:schemeClr val="bg2"/>
                </a:solidFill>
                <a:effectLst>
                  <a:outerShdw blurRad="38100" dist="38100" dir="2700000" algn="tl">
                    <a:srgbClr val="000000">
                      <a:alpha val="43137"/>
                    </a:srgbClr>
                  </a:outerShdw>
                </a:effectLst>
                <a:latin typeface="CopperPlate-Cond" pitchFamily="18" charset="0"/>
              </a:rPr>
              <a:t>That We Don’t Deserve!</a:t>
            </a:r>
          </a:p>
        </p:txBody>
      </p:sp>
    </p:spTree>
    <p:extLst>
      <p:ext uri="{BB962C8B-B14F-4D97-AF65-F5344CB8AC3E}">
        <p14:creationId xmlns:p14="http://schemas.microsoft.com/office/powerpoint/2010/main" val="228056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7" end="7"/>
                                            </p:txEl>
                                          </p:spTgt>
                                        </p:tgtEl>
                                        <p:attrNameLst>
                                          <p:attrName>style.visibility</p:attrName>
                                        </p:attrNameLst>
                                      </p:cBhvr>
                                      <p:to>
                                        <p:strVal val="visible"/>
                                      </p:to>
                                    </p:set>
                                    <p:animEffect transition="in" filter="fade">
                                      <p:cBhvr>
                                        <p:cTn id="14" dur="1000"/>
                                        <p:tgtEl>
                                          <p:spTgt spid="4">
                                            <p:txEl>
                                              <p:pRg st="7" end="7"/>
                                            </p:txEl>
                                          </p:spTgt>
                                        </p:tgtEl>
                                      </p:cBhvr>
                                    </p:animEffect>
                                    <p:anim calcmode="lin" valueType="num">
                                      <p:cBhvr>
                                        <p:cTn id="15"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animEffect transition="in" filter="fade">
                                      <p:cBhvr>
                                        <p:cTn id="21" dur="1000"/>
                                        <p:tgtEl>
                                          <p:spTgt spid="4">
                                            <p:txEl>
                                              <p:pRg st="8" end="8"/>
                                            </p:txEl>
                                          </p:spTgt>
                                        </p:tgtEl>
                                      </p:cBhvr>
                                    </p:animEffect>
                                    <p:anim calcmode="lin" valueType="num">
                                      <p:cBhvr>
                                        <p:cTn id="22"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checkerboard(across)">
                                      <p:cBhvr>
                                        <p:cTn id="2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6176F28-5B9C-DF6E-7808-95B69ECA9648}"/>
              </a:ext>
            </a:extLst>
          </p:cNvPr>
          <p:cNvSpPr txBox="1"/>
          <p:nvPr/>
        </p:nvSpPr>
        <p:spPr>
          <a:xfrm>
            <a:off x="3673925" y="477518"/>
            <a:ext cx="6248400" cy="1200329"/>
          </a:xfrm>
          <a:prstGeom prst="rect">
            <a:avLst/>
          </a:prstGeom>
          <a:noFill/>
        </p:spPr>
        <p:txBody>
          <a:bodyPr wrap="square" rtlCol="0">
            <a:spAutoFit/>
          </a:bodyPr>
          <a:lstStyle/>
          <a:p>
            <a:pPr algn="ctr"/>
            <a:r>
              <a:rPr lang="en-US" sz="3600" dirty="0">
                <a:effectLst>
                  <a:outerShdw blurRad="38100" dist="38100" dir="2700000" algn="tl">
                    <a:srgbClr val="000000">
                      <a:alpha val="43137"/>
                    </a:srgbClr>
                  </a:outerShdw>
                </a:effectLst>
              </a:rPr>
              <a:t>An Old Indian Was Asked to Explain Grace</a:t>
            </a:r>
          </a:p>
        </p:txBody>
      </p:sp>
      <p:sp>
        <p:nvSpPr>
          <p:cNvPr id="2" name="TextBox 1">
            <a:extLst>
              <a:ext uri="{FF2B5EF4-FFF2-40B4-BE49-F238E27FC236}">
                <a16:creationId xmlns:a16="http://schemas.microsoft.com/office/drawing/2014/main" id="{810DC11A-33EC-4989-BF55-E147E88D306B}"/>
              </a:ext>
            </a:extLst>
          </p:cNvPr>
          <p:cNvSpPr txBox="1"/>
          <p:nvPr/>
        </p:nvSpPr>
        <p:spPr>
          <a:xfrm>
            <a:off x="2650672" y="2416628"/>
            <a:ext cx="9220200" cy="3593291"/>
          </a:xfrm>
          <a:prstGeom prst="rect">
            <a:avLst/>
          </a:prstGeom>
          <a:noFill/>
        </p:spPr>
        <p:txBody>
          <a:bodyPr wrap="square" rtlCol="0">
            <a:spAutoFit/>
          </a:bodyPr>
          <a:lstStyle/>
          <a:p>
            <a:pPr marL="457200" indent="-457200">
              <a:buFont typeface="Wingdings" panose="05000000000000000000" pitchFamily="2" charset="2"/>
              <a:buChar char="§"/>
            </a:pPr>
            <a:r>
              <a:rPr lang="en-US" sz="2800" dirty="0">
                <a:latin typeface="Calibri" panose="020F0502020204030204" pitchFamily="34" charset="0"/>
                <a:ea typeface="Times New Roman" panose="02020603050405020304" pitchFamily="18" charset="0"/>
                <a:cs typeface="Calibri" panose="020F0502020204030204" pitchFamily="34" charset="0"/>
              </a:rPr>
              <a:t>He made a circle of dry straw around a bug and lit a fire. </a:t>
            </a:r>
          </a:p>
          <a:p>
            <a:pPr marL="457200" indent="-457200">
              <a:buFont typeface="Wingdings" panose="05000000000000000000" pitchFamily="2" charset="2"/>
              <a:buChar char="§"/>
            </a:pPr>
            <a:endParaRPr lang="en-US" sz="1050" dirty="0">
              <a:latin typeface="Calibri" panose="020F0502020204030204" pitchFamily="34" charset="0"/>
              <a:ea typeface="Times New Roman" panose="02020603050405020304" pitchFamily="18" charset="0"/>
              <a:cs typeface="Calibri" panose="020F0502020204030204" pitchFamily="34" charset="0"/>
            </a:endParaRPr>
          </a:p>
          <a:p>
            <a:pPr marL="457200" indent="-457200">
              <a:buFont typeface="Wingdings" panose="05000000000000000000" pitchFamily="2" charset="2"/>
              <a:buChar char="§"/>
            </a:pPr>
            <a:r>
              <a:rPr lang="en-US" sz="2800" dirty="0">
                <a:latin typeface="Calibri" panose="020F0502020204030204" pitchFamily="34" charset="0"/>
                <a:ea typeface="Times New Roman" panose="02020603050405020304" pitchFamily="18" charset="0"/>
                <a:cs typeface="Calibri" panose="020F0502020204030204" pitchFamily="34" charset="0"/>
              </a:rPr>
              <a:t>The bug moved first one way and then another, but there was no way he could escape. </a:t>
            </a:r>
          </a:p>
          <a:p>
            <a:pPr marL="457200" indent="-457200">
              <a:buFont typeface="Wingdings" panose="05000000000000000000" pitchFamily="2" charset="2"/>
              <a:buChar char="§"/>
            </a:pPr>
            <a:endParaRPr lang="en-US" sz="1050" dirty="0">
              <a:latin typeface="Calibri" panose="020F0502020204030204" pitchFamily="34" charset="0"/>
              <a:ea typeface="Times New Roman" panose="02020603050405020304" pitchFamily="18" charset="0"/>
              <a:cs typeface="Calibri" panose="020F0502020204030204" pitchFamily="34" charset="0"/>
            </a:endParaRPr>
          </a:p>
          <a:p>
            <a:pPr marL="457200" indent="-457200">
              <a:buFont typeface="Wingdings" panose="05000000000000000000" pitchFamily="2" charset="2"/>
              <a:buChar char="§"/>
            </a:pPr>
            <a:r>
              <a:rPr lang="en-US" sz="2800" dirty="0">
                <a:latin typeface="Calibri" panose="020F0502020204030204" pitchFamily="34" charset="0"/>
                <a:ea typeface="Times New Roman" panose="02020603050405020304" pitchFamily="18" charset="0"/>
                <a:cs typeface="Calibri" panose="020F0502020204030204" pitchFamily="34" charset="0"/>
              </a:rPr>
              <a:t>Then the wise old man took a stick and placed one end within the burning circle. The bug soon climbed on the stick and was lifted to safety. </a:t>
            </a:r>
          </a:p>
          <a:p>
            <a:pPr marL="457200" indent="-457200">
              <a:buFont typeface="Wingdings" panose="05000000000000000000" pitchFamily="2" charset="2"/>
              <a:buChar char="§"/>
            </a:pPr>
            <a:endParaRPr lang="en-US" sz="1050" dirty="0">
              <a:latin typeface="Calibri" panose="020F0502020204030204" pitchFamily="34" charset="0"/>
              <a:ea typeface="Times New Roman" panose="02020603050405020304" pitchFamily="18" charset="0"/>
              <a:cs typeface="Calibri" panose="020F0502020204030204" pitchFamily="34" charset="0"/>
            </a:endParaRPr>
          </a:p>
          <a:p>
            <a:pPr marL="457200" indent="-457200">
              <a:buFont typeface="Wingdings" panose="05000000000000000000" pitchFamily="2" charset="2"/>
              <a:buChar char="§"/>
            </a:pPr>
            <a:r>
              <a:rPr lang="en-US" sz="2800" dirty="0">
                <a:latin typeface="Calibri" panose="020F0502020204030204" pitchFamily="34" charset="0"/>
                <a:ea typeface="Times New Roman" panose="02020603050405020304" pitchFamily="18" charset="0"/>
                <a:cs typeface="Calibri" panose="020F0502020204030204" pitchFamily="34" charset="0"/>
              </a:rPr>
              <a:t>The old Indian said, “Now that, my friend, is grace.”</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4" descr="http://t3.gstatic.com/images?q=tbn:ANd9GcSntsu6FbzkVUN7bjspqt6FW3f_xDrxOOysqlGqJrL_2YeOjgf2uw">
            <a:extLst>
              <a:ext uri="{FF2B5EF4-FFF2-40B4-BE49-F238E27FC236}">
                <a16:creationId xmlns:a16="http://schemas.microsoft.com/office/drawing/2014/main" id="{45B9B5D7-D8C0-43AD-B73A-BAD1F3F1FD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758" y="2535335"/>
            <a:ext cx="1834672" cy="25918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C7D3C92-4DAC-45DB-9F7E-00973056B9A4}"/>
              </a:ext>
            </a:extLst>
          </p:cNvPr>
          <p:cNvSpPr txBox="1"/>
          <p:nvPr/>
        </p:nvSpPr>
        <p:spPr>
          <a:xfrm>
            <a:off x="3657600" y="466636"/>
            <a:ext cx="6248400" cy="1200329"/>
          </a:xfrm>
          <a:prstGeom prst="rect">
            <a:avLst/>
          </a:prstGeom>
          <a:noFill/>
        </p:spPr>
        <p:txBody>
          <a:bodyPr wrap="square" rtlCol="0">
            <a:spAutoFit/>
          </a:bodyPr>
          <a:lstStyle/>
          <a:p>
            <a:pPr algn="ctr"/>
            <a:r>
              <a:rPr lang="en-US" sz="3600" dirty="0">
                <a:solidFill>
                  <a:schemeClr val="bg1"/>
                </a:solidFill>
                <a:effectLst>
                  <a:outerShdw blurRad="38100" dist="38100" dir="2700000" algn="tl">
                    <a:srgbClr val="000000">
                      <a:alpha val="43137"/>
                    </a:srgbClr>
                  </a:outerShdw>
                </a:effectLst>
              </a:rPr>
              <a:t>An Old Indian Was Asked to Explain Grace</a:t>
            </a:r>
          </a:p>
        </p:txBody>
      </p:sp>
    </p:spTree>
    <p:extLst>
      <p:ext uri="{BB962C8B-B14F-4D97-AF65-F5344CB8AC3E}">
        <p14:creationId xmlns:p14="http://schemas.microsoft.com/office/powerpoint/2010/main" val="1059702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2B7C0-6F53-A4A3-72C1-365C6E7FDA2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02CE95F-4D23-7F5A-DB92-B8C5DBE6B060}"/>
              </a:ext>
            </a:extLst>
          </p:cNvPr>
          <p:cNvSpPr txBox="1"/>
          <p:nvPr/>
        </p:nvSpPr>
        <p:spPr>
          <a:xfrm>
            <a:off x="4968240" y="914400"/>
            <a:ext cx="6766560" cy="1477328"/>
          </a:xfrm>
          <a:prstGeom prst="rect">
            <a:avLst/>
          </a:prstGeom>
          <a:noFill/>
        </p:spPr>
        <p:txBody>
          <a:bodyPr wrap="square" rtlCol="0">
            <a:spAutoFit/>
          </a:bodyPr>
          <a:lstStyle/>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a:p>
            <a:pPr marL="400050" indent="-400050">
              <a:buFont typeface="+mj-lt"/>
              <a:buAutoNum type="romanUcPeriod"/>
            </a:pP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Was Grace in the OT?</a:t>
            </a:r>
          </a:p>
        </p:txBody>
      </p:sp>
      <p:sp>
        <p:nvSpPr>
          <p:cNvPr id="2" name="TextBox 1">
            <a:extLst>
              <a:ext uri="{FF2B5EF4-FFF2-40B4-BE49-F238E27FC236}">
                <a16:creationId xmlns:a16="http://schemas.microsoft.com/office/drawing/2014/main" id="{1746BBAA-34B3-272D-A9BE-A0F70A80F862}"/>
              </a:ext>
            </a:extLst>
          </p:cNvPr>
          <p:cNvSpPr txBox="1"/>
          <p:nvPr/>
        </p:nvSpPr>
        <p:spPr>
          <a:xfrm>
            <a:off x="365760" y="3749040"/>
            <a:ext cx="3373120" cy="1754326"/>
          </a:xfrm>
          <a:prstGeom prst="rect">
            <a:avLst/>
          </a:prstGeom>
          <a:noFill/>
        </p:spPr>
        <p:txBody>
          <a:bodyPr wrap="square" rtlCol="0">
            <a:spAutoFit/>
          </a:bodyPr>
          <a:lstStyle/>
          <a:p>
            <a:pPr algn="ctr"/>
            <a:r>
              <a:rPr lang="en-US" sz="5400" dirty="0">
                <a:solidFill>
                  <a:srgbClr val="FFFFCC"/>
                </a:solidFill>
                <a:latin typeface="Dreaming Outloud Pro" panose="03050502040302030504" pitchFamily="66" charset="0"/>
                <a:cs typeface="Dreaming Outloud Pro" panose="03050502040302030504" pitchFamily="66" charset="0"/>
              </a:rPr>
              <a:t>The Nature</a:t>
            </a:r>
          </a:p>
          <a:p>
            <a:pPr algn="ctr"/>
            <a:r>
              <a:rPr lang="en-US" sz="5400" dirty="0">
                <a:solidFill>
                  <a:srgbClr val="FFFFCC"/>
                </a:solidFill>
                <a:latin typeface="Dreaming Outloud Pro" panose="03050502040302030504" pitchFamily="66" charset="0"/>
                <a:cs typeface="Dreaming Outloud Pro" panose="03050502040302030504" pitchFamily="66" charset="0"/>
              </a:rPr>
              <a:t>of Grace </a:t>
            </a:r>
          </a:p>
        </p:txBody>
      </p:sp>
      <p:sp>
        <p:nvSpPr>
          <p:cNvPr id="5" name="TextBox 4">
            <a:extLst>
              <a:ext uri="{FF2B5EF4-FFF2-40B4-BE49-F238E27FC236}">
                <a16:creationId xmlns:a16="http://schemas.microsoft.com/office/drawing/2014/main" id="{3738FEE1-106E-C773-AFCE-6F0F89705580}"/>
              </a:ext>
            </a:extLst>
          </p:cNvPr>
          <p:cNvSpPr txBox="1"/>
          <p:nvPr/>
        </p:nvSpPr>
        <p:spPr>
          <a:xfrm>
            <a:off x="4968240" y="883920"/>
            <a:ext cx="6766560" cy="1477328"/>
          </a:xfrm>
          <a:prstGeom prst="rect">
            <a:avLst/>
          </a:prstGeom>
          <a:noFill/>
        </p:spPr>
        <p:txBody>
          <a:bodyPr wrap="square" rtlCol="0">
            <a:spAutoFit/>
          </a:bodyPr>
          <a:lstStyle/>
          <a:p>
            <a:pPr marL="400050" indent="-400050">
              <a:buFont typeface="+mj-lt"/>
              <a:buAutoNum type="romanUcPeriod"/>
            </a:pPr>
            <a:r>
              <a:rPr lang="en-US" sz="4000" b="1" dirty="0">
                <a:solidFill>
                  <a:schemeClr val="bg1">
                    <a:lumMod val="50000"/>
                  </a:schemeClr>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a:p>
            <a:pPr marL="400050" indent="-400050">
              <a:buFont typeface="+mj-lt"/>
              <a:buAutoNum type="romanUcPeriod"/>
            </a:pP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Was Grace in the OT?</a:t>
            </a:r>
          </a:p>
        </p:txBody>
      </p:sp>
    </p:spTree>
    <p:extLst>
      <p:ext uri="{BB962C8B-B14F-4D97-AF65-F5344CB8AC3E}">
        <p14:creationId xmlns:p14="http://schemas.microsoft.com/office/powerpoint/2010/main" val="4844336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4EC94-9330-B1F2-2512-F16CCD524F6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4535D05-63DD-0CB4-C466-07585E4C6388}"/>
              </a:ext>
            </a:extLst>
          </p:cNvPr>
          <p:cNvSpPr txBox="1"/>
          <p:nvPr/>
        </p:nvSpPr>
        <p:spPr>
          <a:xfrm>
            <a:off x="2702560" y="711200"/>
            <a:ext cx="8676640" cy="707886"/>
          </a:xfrm>
          <a:prstGeom prst="rect">
            <a:avLst/>
          </a:prstGeom>
          <a:noFill/>
        </p:spPr>
        <p:txBody>
          <a:bodyPr wrap="square" rtlCol="0">
            <a:spAutoFit/>
          </a:bodyPr>
          <a:lstStyle/>
          <a:p>
            <a:pPr marL="857250" indent="-857250" algn="ctr">
              <a:buFont typeface="+mj-lt"/>
              <a:buAutoNum type="romanUcPeriod" startAt="2"/>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Was Grace in the OT?</a:t>
            </a:r>
          </a:p>
        </p:txBody>
      </p:sp>
      <p:sp>
        <p:nvSpPr>
          <p:cNvPr id="4" name="TextBox 3">
            <a:extLst>
              <a:ext uri="{FF2B5EF4-FFF2-40B4-BE49-F238E27FC236}">
                <a16:creationId xmlns:a16="http://schemas.microsoft.com/office/drawing/2014/main" id="{31FF67F0-6DE9-93B2-6D9D-E4B2B2563A9B}"/>
              </a:ext>
            </a:extLst>
          </p:cNvPr>
          <p:cNvSpPr txBox="1"/>
          <p:nvPr/>
        </p:nvSpPr>
        <p:spPr>
          <a:xfrm>
            <a:off x="365760" y="2072640"/>
            <a:ext cx="11541760" cy="3416320"/>
          </a:xfrm>
          <a:prstGeom prst="rect">
            <a:avLst/>
          </a:prstGeom>
          <a:noFill/>
        </p:spPr>
        <p:txBody>
          <a:bodyPr wrap="square" rtlCol="0">
            <a:spAutoFit/>
          </a:bodyPr>
          <a:lstStyle/>
          <a:p>
            <a:pPr marL="457200" indent="-457200">
              <a:buFont typeface="+mj-lt"/>
              <a:buAutoNum type="alphaUcPeriod"/>
            </a:pPr>
            <a:r>
              <a:rPr lang="en-US" sz="2400" b="1" dirty="0"/>
              <a:t>Misconception: law under the OT and grace under the NT (John 1:17)</a:t>
            </a:r>
          </a:p>
          <a:p>
            <a:pPr marL="457200" indent="-457200">
              <a:buFont typeface="+mj-lt"/>
              <a:buAutoNum type="alphaUcPeriod"/>
            </a:pPr>
            <a:r>
              <a:rPr lang="en-US" sz="2400" b="1" dirty="0"/>
              <a:t>Was grace in the OT</a:t>
            </a:r>
          </a:p>
          <a:p>
            <a:pPr marL="914400" lvl="1" indent="-457200">
              <a:buFont typeface="+mj-lt"/>
              <a:buAutoNum type="arabicPeriod"/>
            </a:pPr>
            <a:r>
              <a:rPr lang="en-US" sz="2400" i="1" dirty="0"/>
              <a:t>Noah (Gen. 6:8) </a:t>
            </a:r>
          </a:p>
          <a:p>
            <a:pPr marL="914400" lvl="1" indent="-457200">
              <a:buFont typeface="+mj-lt"/>
              <a:buAutoNum type="arabicPeriod"/>
            </a:pPr>
            <a:r>
              <a:rPr lang="en-US" sz="2400" i="1" dirty="0"/>
              <a:t>Abraham (Gen. 15:6)</a:t>
            </a:r>
          </a:p>
          <a:p>
            <a:pPr marL="914400" lvl="1" indent="-457200">
              <a:buFont typeface="+mj-lt"/>
              <a:buAutoNum type="arabicPeriod"/>
            </a:pPr>
            <a:r>
              <a:rPr lang="en-US" sz="2400" i="1" dirty="0"/>
              <a:t>David (Psa. 32; 51)</a:t>
            </a:r>
          </a:p>
          <a:p>
            <a:pPr marL="914400" lvl="1" indent="-457200">
              <a:buFont typeface="+mj-lt"/>
              <a:buAutoNum type="arabicPeriod"/>
            </a:pPr>
            <a:r>
              <a:rPr lang="en-US" sz="2400" i="1" dirty="0"/>
              <a:t>Israel (Jer. 31:2)</a:t>
            </a:r>
          </a:p>
          <a:p>
            <a:pPr marL="914400" lvl="1" indent="-457200">
              <a:buFont typeface="+mj-lt"/>
              <a:buAutoNum type="arabicPeriod"/>
            </a:pPr>
            <a:r>
              <a:rPr lang="en-US" sz="2400" i="1" dirty="0"/>
              <a:t>Does anyone really believe that there was NO grace in OT times? </a:t>
            </a:r>
          </a:p>
          <a:p>
            <a:pPr marL="1371600" lvl="2" indent="-457200">
              <a:buFont typeface="+mj-lt"/>
              <a:buAutoNum type="alphaLcPeriod"/>
            </a:pPr>
            <a:r>
              <a:rPr lang="en-US" sz="2400" dirty="0"/>
              <a:t>There was no undeserved favor? No gift of God?</a:t>
            </a:r>
          </a:p>
          <a:p>
            <a:pPr marL="1371600" lvl="2" indent="-457200">
              <a:buFont typeface="+mj-lt"/>
              <a:buAutoNum type="alphaLcPeriod"/>
            </a:pPr>
            <a:r>
              <a:rPr lang="en-US" sz="2400" dirty="0"/>
              <a:t>Were none of them saved or forgiven? (cf. Heb. 11)</a:t>
            </a:r>
          </a:p>
        </p:txBody>
      </p:sp>
      <p:sp>
        <p:nvSpPr>
          <p:cNvPr id="2" name="TextBox 1">
            <a:extLst>
              <a:ext uri="{FF2B5EF4-FFF2-40B4-BE49-F238E27FC236}">
                <a16:creationId xmlns:a16="http://schemas.microsoft.com/office/drawing/2014/main" id="{8018DD22-C536-2966-F041-733713D42D3B}"/>
              </a:ext>
            </a:extLst>
          </p:cNvPr>
          <p:cNvSpPr txBox="1"/>
          <p:nvPr/>
        </p:nvSpPr>
        <p:spPr>
          <a:xfrm>
            <a:off x="2697310" y="684930"/>
            <a:ext cx="8676640" cy="707886"/>
          </a:xfrm>
          <a:prstGeom prst="rect">
            <a:avLst/>
          </a:prstGeom>
          <a:noFill/>
        </p:spPr>
        <p:txBody>
          <a:bodyPr wrap="square" rtlCol="0">
            <a:spAutoFit/>
          </a:bodyPr>
          <a:lstStyle/>
          <a:p>
            <a:pPr marL="857250" indent="-857250" algn="ctr">
              <a:buFont typeface="+mj-lt"/>
              <a:buAutoNum type="romanUcPeriod" startAt="2"/>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Was Grace in the OT?</a:t>
            </a:r>
          </a:p>
        </p:txBody>
      </p:sp>
    </p:spTree>
    <p:extLst>
      <p:ext uri="{BB962C8B-B14F-4D97-AF65-F5344CB8AC3E}">
        <p14:creationId xmlns:p14="http://schemas.microsoft.com/office/powerpoint/2010/main" val="1641014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C2E26-B434-D90D-7857-0B4B78921A8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649DB25-6844-7055-C0F7-138812ABD73B}"/>
              </a:ext>
            </a:extLst>
          </p:cNvPr>
          <p:cNvSpPr txBox="1"/>
          <p:nvPr/>
        </p:nvSpPr>
        <p:spPr>
          <a:xfrm>
            <a:off x="2702560" y="711200"/>
            <a:ext cx="8676640" cy="707886"/>
          </a:xfrm>
          <a:prstGeom prst="rect">
            <a:avLst/>
          </a:prstGeom>
          <a:noFill/>
        </p:spPr>
        <p:txBody>
          <a:bodyPr wrap="square" rtlCol="0">
            <a:spAutoFit/>
          </a:bodyPr>
          <a:lstStyle/>
          <a:p>
            <a:pPr marL="857250" indent="-857250" algn="ctr">
              <a:buFont typeface="+mj-lt"/>
              <a:buAutoNum type="romanUcPeriod" startAt="2"/>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Was Grace in the OT?</a:t>
            </a:r>
          </a:p>
        </p:txBody>
      </p:sp>
      <p:sp>
        <p:nvSpPr>
          <p:cNvPr id="4" name="TextBox 3">
            <a:extLst>
              <a:ext uri="{FF2B5EF4-FFF2-40B4-BE49-F238E27FC236}">
                <a16:creationId xmlns:a16="http://schemas.microsoft.com/office/drawing/2014/main" id="{52F9E350-9492-82BA-6E4C-217F6BFF4DAC}"/>
              </a:ext>
            </a:extLst>
          </p:cNvPr>
          <p:cNvSpPr txBox="1"/>
          <p:nvPr/>
        </p:nvSpPr>
        <p:spPr>
          <a:xfrm>
            <a:off x="365760" y="2072640"/>
            <a:ext cx="11541760" cy="2308324"/>
          </a:xfrm>
          <a:prstGeom prst="rect">
            <a:avLst/>
          </a:prstGeom>
          <a:noFill/>
        </p:spPr>
        <p:txBody>
          <a:bodyPr wrap="square" rtlCol="0">
            <a:spAutoFit/>
          </a:bodyPr>
          <a:lstStyle/>
          <a:p>
            <a:pPr marL="457200" indent="-457200">
              <a:buFont typeface="+mj-lt"/>
              <a:buAutoNum type="alphaUcPeriod"/>
            </a:pPr>
            <a:r>
              <a:rPr lang="en-US" sz="2400" b="1" dirty="0"/>
              <a:t>Misconception: law under the OT and grace under the NT (John 1:17)</a:t>
            </a:r>
          </a:p>
          <a:p>
            <a:pPr marL="457200" indent="-457200">
              <a:buFont typeface="+mj-lt"/>
              <a:buAutoNum type="alphaUcPeriod"/>
            </a:pPr>
            <a:r>
              <a:rPr lang="en-US" sz="2400" b="1" dirty="0"/>
              <a:t>Was grace in the OT</a:t>
            </a:r>
          </a:p>
          <a:p>
            <a:pPr marL="457200" indent="-457200">
              <a:buFont typeface="+mj-lt"/>
              <a:buAutoNum type="alphaUcPeriod"/>
            </a:pPr>
            <a:r>
              <a:rPr lang="en-US" sz="2400" b="1" dirty="0"/>
              <a:t>Is law in the NT</a:t>
            </a:r>
          </a:p>
          <a:p>
            <a:pPr marL="914400" lvl="1" indent="-457200">
              <a:buFont typeface="+mj-lt"/>
              <a:buAutoNum type="arabicPeriod"/>
            </a:pPr>
            <a:r>
              <a:rPr lang="en-US" sz="2400" i="1" dirty="0"/>
              <a:t>Jas. 1:25</a:t>
            </a:r>
          </a:p>
          <a:p>
            <a:pPr marL="914400" lvl="1" indent="-457200">
              <a:buFont typeface="+mj-lt"/>
              <a:buAutoNum type="arabicPeriod"/>
            </a:pPr>
            <a:r>
              <a:rPr lang="en-US" sz="2400" i="1" dirty="0"/>
              <a:t>If no law – no sin (1 John 3:4)</a:t>
            </a:r>
          </a:p>
          <a:p>
            <a:pPr marL="914400" lvl="1" indent="-457200">
              <a:buFont typeface="+mj-lt"/>
              <a:buAutoNum type="arabicPeriod"/>
            </a:pPr>
            <a:r>
              <a:rPr lang="en-US" sz="2400" i="1" dirty="0"/>
              <a:t>Does anyone really believe we have no law under Christ?</a:t>
            </a:r>
            <a:endParaRPr lang="en-US" sz="2400" dirty="0"/>
          </a:p>
        </p:txBody>
      </p:sp>
      <p:sp>
        <p:nvSpPr>
          <p:cNvPr id="2" name="TextBox 1">
            <a:extLst>
              <a:ext uri="{FF2B5EF4-FFF2-40B4-BE49-F238E27FC236}">
                <a16:creationId xmlns:a16="http://schemas.microsoft.com/office/drawing/2014/main" id="{7FC52DA1-393B-BBD4-6F1D-A558BFBAD166}"/>
              </a:ext>
            </a:extLst>
          </p:cNvPr>
          <p:cNvSpPr txBox="1"/>
          <p:nvPr/>
        </p:nvSpPr>
        <p:spPr>
          <a:xfrm>
            <a:off x="2697310" y="684930"/>
            <a:ext cx="8676640" cy="707886"/>
          </a:xfrm>
          <a:prstGeom prst="rect">
            <a:avLst/>
          </a:prstGeom>
          <a:noFill/>
        </p:spPr>
        <p:txBody>
          <a:bodyPr wrap="square" rtlCol="0">
            <a:spAutoFit/>
          </a:bodyPr>
          <a:lstStyle/>
          <a:p>
            <a:pPr marL="857250" indent="-857250" algn="ctr">
              <a:buFont typeface="+mj-lt"/>
              <a:buAutoNum type="romanUcPeriod" startAt="2"/>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Was Grace in the OT?</a:t>
            </a:r>
          </a:p>
        </p:txBody>
      </p:sp>
    </p:spTree>
    <p:extLst>
      <p:ext uri="{BB962C8B-B14F-4D97-AF65-F5344CB8AC3E}">
        <p14:creationId xmlns:p14="http://schemas.microsoft.com/office/powerpoint/2010/main" val="369227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E7E4A-B374-C96E-538C-E70508D74D5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8A6C0DC-6EA2-C207-15EE-BC3B9FCE8927}"/>
              </a:ext>
            </a:extLst>
          </p:cNvPr>
          <p:cNvSpPr txBox="1"/>
          <p:nvPr/>
        </p:nvSpPr>
        <p:spPr>
          <a:xfrm>
            <a:off x="2702560" y="711200"/>
            <a:ext cx="8676640" cy="707886"/>
          </a:xfrm>
          <a:prstGeom prst="rect">
            <a:avLst/>
          </a:prstGeom>
          <a:noFill/>
        </p:spPr>
        <p:txBody>
          <a:bodyPr wrap="square" rtlCol="0">
            <a:spAutoFit/>
          </a:bodyPr>
          <a:lstStyle/>
          <a:p>
            <a:pPr marL="857250" indent="-857250" algn="ctr">
              <a:buFont typeface="+mj-lt"/>
              <a:buAutoNum type="romanUcPeriod" startAt="2"/>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Was Grace in the OT?</a:t>
            </a:r>
          </a:p>
        </p:txBody>
      </p:sp>
      <p:sp>
        <p:nvSpPr>
          <p:cNvPr id="4" name="TextBox 3">
            <a:extLst>
              <a:ext uri="{FF2B5EF4-FFF2-40B4-BE49-F238E27FC236}">
                <a16:creationId xmlns:a16="http://schemas.microsoft.com/office/drawing/2014/main" id="{678FA111-CA4B-397E-F20B-787476D1EBF5}"/>
              </a:ext>
            </a:extLst>
          </p:cNvPr>
          <p:cNvSpPr txBox="1"/>
          <p:nvPr/>
        </p:nvSpPr>
        <p:spPr>
          <a:xfrm>
            <a:off x="365760" y="2072640"/>
            <a:ext cx="11541760" cy="3046988"/>
          </a:xfrm>
          <a:prstGeom prst="rect">
            <a:avLst/>
          </a:prstGeom>
          <a:noFill/>
        </p:spPr>
        <p:txBody>
          <a:bodyPr wrap="square" rtlCol="0">
            <a:spAutoFit/>
          </a:bodyPr>
          <a:lstStyle/>
          <a:p>
            <a:pPr marL="457200" indent="-457200">
              <a:buFont typeface="+mj-lt"/>
              <a:buAutoNum type="alphaUcPeriod"/>
            </a:pPr>
            <a:r>
              <a:rPr lang="en-US" sz="2400" b="1" dirty="0"/>
              <a:t>Misconception: law under the OT and grace under the NT (John 1:17)</a:t>
            </a:r>
          </a:p>
          <a:p>
            <a:pPr marL="457200" indent="-457200">
              <a:buFont typeface="+mj-lt"/>
              <a:buAutoNum type="alphaUcPeriod"/>
            </a:pPr>
            <a:r>
              <a:rPr lang="en-US" sz="2400" b="1" dirty="0"/>
              <a:t>Was grace in the OT</a:t>
            </a:r>
          </a:p>
          <a:p>
            <a:pPr marL="457200" indent="-457200">
              <a:buFont typeface="+mj-lt"/>
              <a:buAutoNum type="alphaUcPeriod"/>
            </a:pPr>
            <a:r>
              <a:rPr lang="en-US" sz="2400" b="1" dirty="0"/>
              <a:t>Is law in the NT</a:t>
            </a:r>
          </a:p>
          <a:p>
            <a:pPr marL="457200" indent="-457200">
              <a:buFont typeface="+mj-lt"/>
              <a:buAutoNum type="alphaUcPeriod"/>
            </a:pPr>
            <a:r>
              <a:rPr lang="en-US" sz="2400" b="1" dirty="0"/>
              <a:t>What is the point of John 1:17 and Rom. 6:14-15?</a:t>
            </a:r>
          </a:p>
          <a:p>
            <a:pPr marL="914400" lvl="1" indent="-457200">
              <a:buFont typeface="+mj-lt"/>
              <a:buAutoNum type="arabicPeriod"/>
            </a:pPr>
            <a:r>
              <a:rPr lang="en-US" sz="2400" i="1" dirty="0"/>
              <a:t>There was law, faith and grace in both OT and NT systems</a:t>
            </a:r>
          </a:p>
          <a:p>
            <a:pPr marL="914400" lvl="1" indent="-457200">
              <a:buFont typeface="+mj-lt"/>
              <a:buAutoNum type="arabicPeriod"/>
            </a:pPr>
            <a:r>
              <a:rPr lang="en-US" sz="2400" i="1" dirty="0"/>
              <a:t>The emphasis is on the contrast in the two systems</a:t>
            </a:r>
          </a:p>
          <a:p>
            <a:pPr marL="1371600" lvl="2" indent="-457200">
              <a:buFont typeface="+mj-lt"/>
              <a:buAutoNum type="alphaLcPeriod"/>
            </a:pPr>
            <a:r>
              <a:rPr lang="en-US" sz="2400" dirty="0"/>
              <a:t>No one could be saved BY the law (by law keeping)</a:t>
            </a:r>
          </a:p>
          <a:p>
            <a:pPr marL="1371600" lvl="2" indent="-457200">
              <a:buFont typeface="+mj-lt"/>
              <a:buAutoNum type="alphaLcPeriod"/>
            </a:pPr>
            <a:r>
              <a:rPr lang="en-US" sz="2400" dirty="0"/>
              <a:t>Complete forgiveness came by Christ</a:t>
            </a:r>
          </a:p>
        </p:txBody>
      </p:sp>
      <p:sp>
        <p:nvSpPr>
          <p:cNvPr id="2" name="TextBox 1">
            <a:extLst>
              <a:ext uri="{FF2B5EF4-FFF2-40B4-BE49-F238E27FC236}">
                <a16:creationId xmlns:a16="http://schemas.microsoft.com/office/drawing/2014/main" id="{D57A5031-BE24-53E1-3A10-308E4E9824A1}"/>
              </a:ext>
            </a:extLst>
          </p:cNvPr>
          <p:cNvSpPr txBox="1"/>
          <p:nvPr/>
        </p:nvSpPr>
        <p:spPr>
          <a:xfrm>
            <a:off x="2697310" y="684930"/>
            <a:ext cx="8676640" cy="707886"/>
          </a:xfrm>
          <a:prstGeom prst="rect">
            <a:avLst/>
          </a:prstGeom>
          <a:noFill/>
        </p:spPr>
        <p:txBody>
          <a:bodyPr wrap="square" rtlCol="0">
            <a:spAutoFit/>
          </a:bodyPr>
          <a:lstStyle/>
          <a:p>
            <a:pPr marL="857250" indent="-857250" algn="ctr">
              <a:buFont typeface="+mj-lt"/>
              <a:buAutoNum type="romanUcPeriod" startAt="2"/>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Was Grace in the OT?</a:t>
            </a:r>
          </a:p>
        </p:txBody>
      </p:sp>
    </p:spTree>
    <p:extLst>
      <p:ext uri="{BB962C8B-B14F-4D97-AF65-F5344CB8AC3E}">
        <p14:creationId xmlns:p14="http://schemas.microsoft.com/office/powerpoint/2010/main" val="11092872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FFFFCC"/>
        </a:soli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5B04B3D1-1613-D9C7-E32B-BB12E071662D}"/>
              </a:ext>
            </a:extLst>
          </p:cNvPr>
          <p:cNvSpPr/>
          <p:nvPr/>
        </p:nvSpPr>
        <p:spPr>
          <a:xfrm>
            <a:off x="1221474" y="1090115"/>
            <a:ext cx="4524234" cy="5496636"/>
          </a:xfrm>
          <a:prstGeom prst="roundRect">
            <a:avLst>
              <a:gd name="adj" fmla="val 9440"/>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u="sng" dirty="0">
                <a:solidFill>
                  <a:schemeClr val="bg1"/>
                </a:solidFill>
              </a:rPr>
              <a:t>Old Testament</a:t>
            </a:r>
          </a:p>
          <a:p>
            <a:pPr algn="ctr"/>
            <a:endParaRPr lang="en-US" sz="3200" dirty="0">
              <a:solidFill>
                <a:schemeClr val="bg1"/>
              </a:solidFill>
            </a:endParaRPr>
          </a:p>
          <a:p>
            <a:pPr algn="ctr"/>
            <a:r>
              <a:rPr lang="en-US" sz="3200" dirty="0">
                <a:solidFill>
                  <a:schemeClr val="bg1"/>
                </a:solidFill>
              </a:rPr>
              <a:t>Was law (Exo. 20)</a:t>
            </a:r>
          </a:p>
          <a:p>
            <a:pPr algn="ctr"/>
            <a:r>
              <a:rPr lang="en-US" sz="3200" dirty="0">
                <a:solidFill>
                  <a:schemeClr val="bg1"/>
                </a:solidFill>
              </a:rPr>
              <a:t>Was grace (Gen.6:8)</a:t>
            </a:r>
          </a:p>
          <a:p>
            <a:pPr algn="ctr"/>
            <a:r>
              <a:rPr lang="en-US" sz="3200" dirty="0">
                <a:solidFill>
                  <a:schemeClr val="bg1"/>
                </a:solidFill>
              </a:rPr>
              <a:t>Was faith (Gen. 15:6)</a:t>
            </a:r>
          </a:p>
          <a:p>
            <a:pPr algn="ctr"/>
            <a:endParaRPr lang="en-US" sz="3200" dirty="0">
              <a:solidFill>
                <a:schemeClr val="bg1"/>
              </a:solidFill>
            </a:endParaRPr>
          </a:p>
          <a:p>
            <a:pPr algn="ctr"/>
            <a:r>
              <a:rPr lang="en-US" sz="3200" dirty="0">
                <a:solidFill>
                  <a:schemeClr val="bg1"/>
                </a:solidFill>
              </a:rPr>
              <a:t>Law pointed out sin didn’t justify</a:t>
            </a:r>
          </a:p>
          <a:p>
            <a:pPr algn="ctr"/>
            <a:r>
              <a:rPr lang="en-US" sz="3200" dirty="0">
                <a:solidFill>
                  <a:schemeClr val="bg1"/>
                </a:solidFill>
              </a:rPr>
              <a:t>(Rom. 3:20-21)</a:t>
            </a:r>
          </a:p>
        </p:txBody>
      </p:sp>
      <p:sp>
        <p:nvSpPr>
          <p:cNvPr id="5" name="TextBox 4">
            <a:extLst>
              <a:ext uri="{FF2B5EF4-FFF2-40B4-BE49-F238E27FC236}">
                <a16:creationId xmlns:a16="http://schemas.microsoft.com/office/drawing/2014/main" id="{597A699F-C3C7-2998-3B0E-814EB679C538}"/>
              </a:ext>
            </a:extLst>
          </p:cNvPr>
          <p:cNvSpPr txBox="1"/>
          <p:nvPr/>
        </p:nvSpPr>
        <p:spPr>
          <a:xfrm>
            <a:off x="0" y="156435"/>
            <a:ext cx="12192000" cy="707886"/>
          </a:xfrm>
          <a:prstGeom prst="rect">
            <a:avLst/>
          </a:prstGeom>
          <a:noFill/>
        </p:spPr>
        <p:txBody>
          <a:bodyPr wrap="square" rtlCol="0">
            <a:spAutoFit/>
          </a:bodyPr>
          <a:lstStyle/>
          <a:p>
            <a:pPr algn="ctr"/>
            <a:r>
              <a:rPr lang="en-US" sz="4000" b="1" dirty="0"/>
              <a:t>Point of John 1:17 and Rom. 6:14-15?</a:t>
            </a:r>
          </a:p>
        </p:txBody>
      </p:sp>
      <p:sp>
        <p:nvSpPr>
          <p:cNvPr id="6" name="Rectangle: Rounded Corners 5">
            <a:extLst>
              <a:ext uri="{FF2B5EF4-FFF2-40B4-BE49-F238E27FC236}">
                <a16:creationId xmlns:a16="http://schemas.microsoft.com/office/drawing/2014/main" id="{3620A7DC-89DD-5D84-9592-B793EA69BE86}"/>
              </a:ext>
            </a:extLst>
          </p:cNvPr>
          <p:cNvSpPr/>
          <p:nvPr/>
        </p:nvSpPr>
        <p:spPr>
          <a:xfrm>
            <a:off x="6446294" y="1090115"/>
            <a:ext cx="4524234" cy="5496636"/>
          </a:xfrm>
          <a:prstGeom prst="roundRect">
            <a:avLst>
              <a:gd name="adj" fmla="val 9440"/>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u="sng" dirty="0">
                <a:solidFill>
                  <a:schemeClr val="bg1"/>
                </a:solidFill>
              </a:rPr>
              <a:t>New Testament</a:t>
            </a:r>
          </a:p>
          <a:p>
            <a:pPr algn="ctr"/>
            <a:endParaRPr lang="en-US" sz="3200" dirty="0">
              <a:solidFill>
                <a:schemeClr val="bg1"/>
              </a:solidFill>
            </a:endParaRPr>
          </a:p>
          <a:p>
            <a:pPr algn="ctr"/>
            <a:r>
              <a:rPr lang="en-US" sz="3200" dirty="0">
                <a:solidFill>
                  <a:schemeClr val="bg1"/>
                </a:solidFill>
              </a:rPr>
              <a:t>Is law (Jas. 1:25)</a:t>
            </a:r>
          </a:p>
          <a:p>
            <a:pPr algn="ctr"/>
            <a:r>
              <a:rPr lang="en-US" sz="3200" dirty="0">
                <a:solidFill>
                  <a:schemeClr val="bg1"/>
                </a:solidFill>
              </a:rPr>
              <a:t>Is grace (Eph. 2:8)</a:t>
            </a:r>
          </a:p>
          <a:p>
            <a:pPr algn="ctr"/>
            <a:r>
              <a:rPr lang="en-US" sz="3200" dirty="0">
                <a:solidFill>
                  <a:schemeClr val="bg1"/>
                </a:solidFill>
              </a:rPr>
              <a:t>Is faith (Eph. 2:8)</a:t>
            </a:r>
          </a:p>
          <a:p>
            <a:pPr algn="ctr"/>
            <a:endParaRPr lang="en-US" sz="3200" dirty="0">
              <a:solidFill>
                <a:schemeClr val="bg1"/>
              </a:solidFill>
            </a:endParaRPr>
          </a:p>
          <a:p>
            <a:pPr algn="ctr"/>
            <a:r>
              <a:rPr lang="en-US" sz="3200" dirty="0">
                <a:solidFill>
                  <a:schemeClr val="bg1"/>
                </a:solidFill>
              </a:rPr>
              <a:t>Complete forgiveness</a:t>
            </a:r>
          </a:p>
          <a:p>
            <a:pPr algn="ctr"/>
            <a:r>
              <a:rPr lang="en-US" sz="3200" dirty="0">
                <a:solidFill>
                  <a:schemeClr val="bg1"/>
                </a:solidFill>
              </a:rPr>
              <a:t>through Christ</a:t>
            </a:r>
          </a:p>
          <a:p>
            <a:pPr algn="ctr"/>
            <a:r>
              <a:rPr lang="en-US" sz="3200" dirty="0">
                <a:solidFill>
                  <a:schemeClr val="bg1"/>
                </a:solidFill>
              </a:rPr>
              <a:t>(Heb. 8:12)</a:t>
            </a:r>
          </a:p>
        </p:txBody>
      </p:sp>
      <p:sp>
        <p:nvSpPr>
          <p:cNvPr id="7" name="Arrow: Left-Right 6">
            <a:extLst>
              <a:ext uri="{FF2B5EF4-FFF2-40B4-BE49-F238E27FC236}">
                <a16:creationId xmlns:a16="http://schemas.microsoft.com/office/drawing/2014/main" id="{6B95A0FB-D940-469F-8F49-781915BDE339}"/>
              </a:ext>
            </a:extLst>
          </p:cNvPr>
          <p:cNvSpPr/>
          <p:nvPr/>
        </p:nvSpPr>
        <p:spPr>
          <a:xfrm>
            <a:off x="5192973" y="4135272"/>
            <a:ext cx="1815152" cy="586853"/>
          </a:xfrm>
          <a:prstGeom prst="lef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54208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CDA36-29E2-EBE7-63DC-F04B22E1A77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8C86912-F953-848F-9C54-DA2C3C0FCB43}"/>
              </a:ext>
            </a:extLst>
          </p:cNvPr>
          <p:cNvSpPr txBox="1"/>
          <p:nvPr/>
        </p:nvSpPr>
        <p:spPr>
          <a:xfrm>
            <a:off x="4968240" y="914400"/>
            <a:ext cx="6766560" cy="2246769"/>
          </a:xfrm>
          <a:prstGeom prst="rect">
            <a:avLst/>
          </a:prstGeom>
          <a:noFill/>
        </p:spPr>
        <p:txBody>
          <a:bodyPr wrap="square" rtlCol="0">
            <a:spAutoFit/>
          </a:bodyPr>
          <a:lstStyle/>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a:p>
            <a:pPr marL="400050" indent="-400050">
              <a:buFont typeface="+mj-lt"/>
              <a:buAutoNum type="romanUcPeriod"/>
            </a:pP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Was Grace in the OT?</a:t>
            </a:r>
          </a:p>
          <a:p>
            <a:pPr marL="400050" indent="-400050">
              <a:buFont typeface="+mj-lt"/>
              <a:buAutoNum type="romanUcPeriod"/>
            </a:pP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Goal of Grace</a:t>
            </a:r>
          </a:p>
        </p:txBody>
      </p:sp>
      <p:sp>
        <p:nvSpPr>
          <p:cNvPr id="2" name="TextBox 1">
            <a:extLst>
              <a:ext uri="{FF2B5EF4-FFF2-40B4-BE49-F238E27FC236}">
                <a16:creationId xmlns:a16="http://schemas.microsoft.com/office/drawing/2014/main" id="{FF28449C-1AEB-8E80-1612-F5DB1D35BFC8}"/>
              </a:ext>
            </a:extLst>
          </p:cNvPr>
          <p:cNvSpPr txBox="1"/>
          <p:nvPr/>
        </p:nvSpPr>
        <p:spPr>
          <a:xfrm>
            <a:off x="365760" y="3749040"/>
            <a:ext cx="3373120" cy="1754326"/>
          </a:xfrm>
          <a:prstGeom prst="rect">
            <a:avLst/>
          </a:prstGeom>
          <a:noFill/>
        </p:spPr>
        <p:txBody>
          <a:bodyPr wrap="square" rtlCol="0">
            <a:spAutoFit/>
          </a:bodyPr>
          <a:lstStyle/>
          <a:p>
            <a:pPr algn="ctr"/>
            <a:r>
              <a:rPr lang="en-US" sz="5400" dirty="0">
                <a:solidFill>
                  <a:srgbClr val="FFFFCC"/>
                </a:solidFill>
                <a:latin typeface="Dreaming Outloud Pro" panose="03050502040302030504" pitchFamily="66" charset="0"/>
                <a:cs typeface="Dreaming Outloud Pro" panose="03050502040302030504" pitchFamily="66" charset="0"/>
              </a:rPr>
              <a:t>The Nature</a:t>
            </a:r>
          </a:p>
          <a:p>
            <a:pPr algn="ctr"/>
            <a:r>
              <a:rPr lang="en-US" sz="5400" dirty="0">
                <a:solidFill>
                  <a:srgbClr val="FFFFCC"/>
                </a:solidFill>
                <a:latin typeface="Dreaming Outloud Pro" panose="03050502040302030504" pitchFamily="66" charset="0"/>
                <a:cs typeface="Dreaming Outloud Pro" panose="03050502040302030504" pitchFamily="66" charset="0"/>
              </a:rPr>
              <a:t>of Grace </a:t>
            </a:r>
          </a:p>
        </p:txBody>
      </p:sp>
      <p:sp>
        <p:nvSpPr>
          <p:cNvPr id="5" name="TextBox 4">
            <a:extLst>
              <a:ext uri="{FF2B5EF4-FFF2-40B4-BE49-F238E27FC236}">
                <a16:creationId xmlns:a16="http://schemas.microsoft.com/office/drawing/2014/main" id="{59302FE6-E5F7-E9FB-FB7A-0D5DEE7CB783}"/>
              </a:ext>
            </a:extLst>
          </p:cNvPr>
          <p:cNvSpPr txBox="1"/>
          <p:nvPr/>
        </p:nvSpPr>
        <p:spPr>
          <a:xfrm>
            <a:off x="4968240" y="883920"/>
            <a:ext cx="6766560" cy="2246769"/>
          </a:xfrm>
          <a:prstGeom prst="rect">
            <a:avLst/>
          </a:prstGeom>
          <a:noFill/>
        </p:spPr>
        <p:txBody>
          <a:bodyPr wrap="square" rtlCol="0">
            <a:spAutoFit/>
          </a:bodyPr>
          <a:lstStyle/>
          <a:p>
            <a:pPr marL="400050" indent="-400050">
              <a:buFont typeface="+mj-lt"/>
              <a:buAutoNum type="romanUcPeriod"/>
            </a:pPr>
            <a:r>
              <a:rPr lang="en-US" sz="4000" b="1" dirty="0">
                <a:solidFill>
                  <a:schemeClr val="bg1">
                    <a:lumMod val="50000"/>
                  </a:schemeClr>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a:p>
            <a:pPr marL="400050" indent="-400050">
              <a:buFont typeface="+mj-lt"/>
              <a:buAutoNum type="romanUcPeriod"/>
            </a:pPr>
            <a:endParaRPr lang="en-US" sz="1000" b="1" dirty="0">
              <a:solidFill>
                <a:schemeClr val="bg1">
                  <a:lumMod val="50000"/>
                </a:schemeClr>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lumMod val="50000"/>
                  </a:schemeClr>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Was Grace in the OT?</a:t>
            </a:r>
          </a:p>
          <a:p>
            <a:pPr marL="400050" indent="-400050">
              <a:buFont typeface="+mj-lt"/>
              <a:buAutoNum type="romanUcPeriod"/>
            </a:pP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Goal of Grace</a:t>
            </a:r>
          </a:p>
        </p:txBody>
      </p:sp>
    </p:spTree>
    <p:extLst>
      <p:ext uri="{BB962C8B-B14F-4D97-AF65-F5344CB8AC3E}">
        <p14:creationId xmlns:p14="http://schemas.microsoft.com/office/powerpoint/2010/main" val="41255990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529D3-F5AB-D332-835A-6470BA1939D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A6718AC-A7CC-7CEF-942D-B9532A3EDE80}"/>
              </a:ext>
            </a:extLst>
          </p:cNvPr>
          <p:cNvSpPr txBox="1"/>
          <p:nvPr/>
        </p:nvSpPr>
        <p:spPr>
          <a:xfrm>
            <a:off x="2702560" y="711200"/>
            <a:ext cx="8676640" cy="707886"/>
          </a:xfrm>
          <a:prstGeom prst="rect">
            <a:avLst/>
          </a:prstGeom>
          <a:noFill/>
        </p:spPr>
        <p:txBody>
          <a:bodyPr wrap="square" rtlCol="0">
            <a:spAutoFit/>
          </a:bodyPr>
          <a:lstStyle/>
          <a:p>
            <a:pPr marL="857250" indent="-857250" algn="ctr">
              <a:buFont typeface="+mj-lt"/>
              <a:buAutoNum type="romanUcPeriod" startAt="3"/>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Goal of Grace</a:t>
            </a:r>
          </a:p>
        </p:txBody>
      </p:sp>
      <p:sp>
        <p:nvSpPr>
          <p:cNvPr id="4" name="TextBox 3">
            <a:extLst>
              <a:ext uri="{FF2B5EF4-FFF2-40B4-BE49-F238E27FC236}">
                <a16:creationId xmlns:a16="http://schemas.microsoft.com/office/drawing/2014/main" id="{3AF9B6A7-47E7-4D36-A02A-CCDFE2D4CE9B}"/>
              </a:ext>
            </a:extLst>
          </p:cNvPr>
          <p:cNvSpPr txBox="1"/>
          <p:nvPr/>
        </p:nvSpPr>
        <p:spPr>
          <a:xfrm>
            <a:off x="365760" y="2072640"/>
            <a:ext cx="11541760" cy="2308324"/>
          </a:xfrm>
          <a:prstGeom prst="rect">
            <a:avLst/>
          </a:prstGeom>
          <a:noFill/>
        </p:spPr>
        <p:txBody>
          <a:bodyPr wrap="square" rtlCol="0">
            <a:spAutoFit/>
          </a:bodyPr>
          <a:lstStyle/>
          <a:p>
            <a:pPr marL="457200" indent="-457200">
              <a:buFont typeface="+mj-lt"/>
              <a:buAutoNum type="alphaUcPeriod"/>
            </a:pPr>
            <a:r>
              <a:rPr lang="en-US" sz="2400" b="1" dirty="0"/>
              <a:t>Saved / justified by grace</a:t>
            </a:r>
          </a:p>
          <a:p>
            <a:pPr marL="914400" lvl="1" indent="-457200">
              <a:buFont typeface="+mj-lt"/>
              <a:buAutoNum type="arabicPeriod"/>
            </a:pPr>
            <a:r>
              <a:rPr lang="en-US" sz="2400" i="1" dirty="0"/>
              <a:t>Rom. 3:24</a:t>
            </a:r>
          </a:p>
          <a:p>
            <a:pPr marL="914400" lvl="1" indent="-457200">
              <a:buFont typeface="+mj-lt"/>
              <a:buAutoNum type="arabicPeriod"/>
            </a:pPr>
            <a:r>
              <a:rPr lang="en-US" sz="2400" i="1" dirty="0"/>
              <a:t>Rom. 5:20-21</a:t>
            </a:r>
          </a:p>
          <a:p>
            <a:pPr marL="914400" lvl="1" indent="-457200">
              <a:buFont typeface="+mj-lt"/>
              <a:buAutoNum type="arabicPeriod"/>
            </a:pPr>
            <a:r>
              <a:rPr lang="en-US" sz="2400" i="1" dirty="0"/>
              <a:t>Eph. 1:7</a:t>
            </a:r>
          </a:p>
          <a:p>
            <a:pPr marL="914400" lvl="1" indent="-457200">
              <a:buFont typeface="+mj-lt"/>
              <a:buAutoNum type="arabicPeriod"/>
            </a:pPr>
            <a:r>
              <a:rPr lang="en-US" sz="2400" i="1" dirty="0"/>
              <a:t>Eph. 2:7-9</a:t>
            </a:r>
          </a:p>
          <a:p>
            <a:pPr marL="914400" lvl="1" indent="-457200">
              <a:buFont typeface="+mj-lt"/>
              <a:buAutoNum type="arabicPeriod"/>
            </a:pPr>
            <a:r>
              <a:rPr lang="en-US" sz="2400" i="1" dirty="0"/>
              <a:t>Titus 2:11-12</a:t>
            </a:r>
          </a:p>
        </p:txBody>
      </p:sp>
      <p:sp>
        <p:nvSpPr>
          <p:cNvPr id="2" name="TextBox 1">
            <a:extLst>
              <a:ext uri="{FF2B5EF4-FFF2-40B4-BE49-F238E27FC236}">
                <a16:creationId xmlns:a16="http://schemas.microsoft.com/office/drawing/2014/main" id="{A459D817-9695-786E-0A7A-9D44A144DA7B}"/>
              </a:ext>
            </a:extLst>
          </p:cNvPr>
          <p:cNvSpPr txBox="1"/>
          <p:nvPr/>
        </p:nvSpPr>
        <p:spPr>
          <a:xfrm>
            <a:off x="2697310" y="684930"/>
            <a:ext cx="8676640" cy="707886"/>
          </a:xfrm>
          <a:prstGeom prst="rect">
            <a:avLst/>
          </a:prstGeom>
          <a:noFill/>
        </p:spPr>
        <p:txBody>
          <a:bodyPr wrap="square" rtlCol="0">
            <a:spAutoFit/>
          </a:bodyPr>
          <a:lstStyle/>
          <a:p>
            <a:pPr marL="857250" indent="-857250" algn="ctr">
              <a:buFont typeface="+mj-lt"/>
              <a:buAutoNum type="romanUcPeriod" startAt="3"/>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Goal of Grace</a:t>
            </a:r>
          </a:p>
        </p:txBody>
      </p:sp>
    </p:spTree>
    <p:extLst>
      <p:ext uri="{BB962C8B-B14F-4D97-AF65-F5344CB8AC3E}">
        <p14:creationId xmlns:p14="http://schemas.microsoft.com/office/powerpoint/2010/main" val="37165733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F72E9-A76B-51BA-6A97-43118AA6528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CFE1CEB-6657-A96D-F4AB-682589325111}"/>
              </a:ext>
            </a:extLst>
          </p:cNvPr>
          <p:cNvSpPr txBox="1"/>
          <p:nvPr/>
        </p:nvSpPr>
        <p:spPr>
          <a:xfrm>
            <a:off x="2702560" y="711200"/>
            <a:ext cx="8676640" cy="707886"/>
          </a:xfrm>
          <a:prstGeom prst="rect">
            <a:avLst/>
          </a:prstGeom>
          <a:noFill/>
        </p:spPr>
        <p:txBody>
          <a:bodyPr wrap="square" rtlCol="0">
            <a:spAutoFit/>
          </a:bodyPr>
          <a:lstStyle/>
          <a:p>
            <a:pPr marL="857250" indent="-857250" algn="ctr">
              <a:buFont typeface="+mj-lt"/>
              <a:buAutoNum type="romanUcPeriod" startAt="3"/>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Goal of Grace</a:t>
            </a:r>
          </a:p>
        </p:txBody>
      </p:sp>
      <p:sp>
        <p:nvSpPr>
          <p:cNvPr id="4" name="TextBox 3">
            <a:extLst>
              <a:ext uri="{FF2B5EF4-FFF2-40B4-BE49-F238E27FC236}">
                <a16:creationId xmlns:a16="http://schemas.microsoft.com/office/drawing/2014/main" id="{9F2AB9A2-82DF-9474-A764-5DB0B9E9D4F6}"/>
              </a:ext>
            </a:extLst>
          </p:cNvPr>
          <p:cNvSpPr txBox="1"/>
          <p:nvPr/>
        </p:nvSpPr>
        <p:spPr>
          <a:xfrm>
            <a:off x="365760" y="2072640"/>
            <a:ext cx="11541760" cy="1938992"/>
          </a:xfrm>
          <a:prstGeom prst="rect">
            <a:avLst/>
          </a:prstGeom>
          <a:noFill/>
        </p:spPr>
        <p:txBody>
          <a:bodyPr wrap="square" rtlCol="0">
            <a:spAutoFit/>
          </a:bodyPr>
          <a:lstStyle/>
          <a:p>
            <a:pPr marL="457200" indent="-457200">
              <a:buFont typeface="+mj-lt"/>
              <a:buAutoNum type="alphaUcPeriod"/>
            </a:pPr>
            <a:r>
              <a:rPr lang="en-US" sz="2400" b="1" dirty="0"/>
              <a:t>Saved / justified by grace</a:t>
            </a:r>
          </a:p>
          <a:p>
            <a:pPr marL="457200" indent="-457200">
              <a:buFont typeface="+mj-lt"/>
              <a:buAutoNum type="alphaUcPeriod"/>
            </a:pPr>
            <a:r>
              <a:rPr lang="en-US" sz="2400" b="1" dirty="0"/>
              <a:t>Allowed us to change (Titus 3:3-7)</a:t>
            </a:r>
          </a:p>
          <a:p>
            <a:pPr marL="914400" lvl="1" indent="-457200">
              <a:buFont typeface="+mj-lt"/>
              <a:buAutoNum type="arabicPeriod"/>
            </a:pPr>
            <a:r>
              <a:rPr lang="en-US" sz="2400" i="1" dirty="0"/>
              <a:t>Were: sinful, disobedient and mistreated others (v. 3)</a:t>
            </a:r>
          </a:p>
          <a:p>
            <a:pPr marL="914400" lvl="1" indent="-457200">
              <a:buFont typeface="+mj-lt"/>
              <a:buAutoNum type="arabicPeriod"/>
            </a:pPr>
            <a:r>
              <a:rPr lang="en-US" sz="2400" i="1" dirty="0"/>
              <a:t>Grace, kindness, love, and mercy appeared (vv. 4-7)</a:t>
            </a:r>
          </a:p>
          <a:p>
            <a:pPr marL="914400" lvl="1" indent="-457200">
              <a:buFont typeface="+mj-lt"/>
              <a:buAutoNum type="arabicPeriod"/>
            </a:pPr>
            <a:r>
              <a:rPr lang="en-US" sz="2400" i="1" dirty="0"/>
              <a:t>Now: we have hope (v. 7)</a:t>
            </a:r>
          </a:p>
        </p:txBody>
      </p:sp>
      <p:sp>
        <p:nvSpPr>
          <p:cNvPr id="2" name="TextBox 1">
            <a:extLst>
              <a:ext uri="{FF2B5EF4-FFF2-40B4-BE49-F238E27FC236}">
                <a16:creationId xmlns:a16="http://schemas.microsoft.com/office/drawing/2014/main" id="{57BBDBD9-2B35-CBC1-2761-461DE6D651A9}"/>
              </a:ext>
            </a:extLst>
          </p:cNvPr>
          <p:cNvSpPr txBox="1"/>
          <p:nvPr/>
        </p:nvSpPr>
        <p:spPr>
          <a:xfrm>
            <a:off x="2697310" y="684930"/>
            <a:ext cx="8676640" cy="707886"/>
          </a:xfrm>
          <a:prstGeom prst="rect">
            <a:avLst/>
          </a:prstGeom>
          <a:noFill/>
        </p:spPr>
        <p:txBody>
          <a:bodyPr wrap="square" rtlCol="0">
            <a:spAutoFit/>
          </a:bodyPr>
          <a:lstStyle/>
          <a:p>
            <a:pPr marL="857250" indent="-857250" algn="ctr">
              <a:buFont typeface="+mj-lt"/>
              <a:buAutoNum type="romanUcPeriod" startAt="3"/>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Goal of Grace</a:t>
            </a:r>
          </a:p>
        </p:txBody>
      </p:sp>
    </p:spTree>
    <p:extLst>
      <p:ext uri="{BB962C8B-B14F-4D97-AF65-F5344CB8AC3E}">
        <p14:creationId xmlns:p14="http://schemas.microsoft.com/office/powerpoint/2010/main" val="70236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F7360-A9E1-D124-3DCE-464CEE628F3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A93CEBD-D83C-C268-33E3-7B507FC7B6D7}"/>
              </a:ext>
            </a:extLst>
          </p:cNvPr>
          <p:cNvSpPr txBox="1"/>
          <p:nvPr/>
        </p:nvSpPr>
        <p:spPr>
          <a:xfrm>
            <a:off x="2702560" y="711200"/>
            <a:ext cx="8676640" cy="707886"/>
          </a:xfrm>
          <a:prstGeom prst="rect">
            <a:avLst/>
          </a:prstGeom>
          <a:noFill/>
        </p:spPr>
        <p:txBody>
          <a:bodyPr wrap="square" rtlCol="0">
            <a:spAutoFit/>
          </a:bodyPr>
          <a:lstStyle/>
          <a:p>
            <a:pPr marL="857250" indent="-857250" algn="ctr">
              <a:buFont typeface="+mj-lt"/>
              <a:buAutoNum type="romanUcPeriod" startAt="3"/>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Goal of Grace</a:t>
            </a:r>
          </a:p>
        </p:txBody>
      </p:sp>
      <p:sp>
        <p:nvSpPr>
          <p:cNvPr id="4" name="TextBox 3">
            <a:extLst>
              <a:ext uri="{FF2B5EF4-FFF2-40B4-BE49-F238E27FC236}">
                <a16:creationId xmlns:a16="http://schemas.microsoft.com/office/drawing/2014/main" id="{B592D5D1-7FF5-59E5-B45A-0FA4580956AD}"/>
              </a:ext>
            </a:extLst>
          </p:cNvPr>
          <p:cNvSpPr txBox="1"/>
          <p:nvPr/>
        </p:nvSpPr>
        <p:spPr>
          <a:xfrm>
            <a:off x="365760" y="2072640"/>
            <a:ext cx="11541760" cy="2677656"/>
          </a:xfrm>
          <a:prstGeom prst="rect">
            <a:avLst/>
          </a:prstGeom>
          <a:noFill/>
        </p:spPr>
        <p:txBody>
          <a:bodyPr wrap="square" rtlCol="0">
            <a:spAutoFit/>
          </a:bodyPr>
          <a:lstStyle/>
          <a:p>
            <a:pPr marL="457200" indent="-457200">
              <a:buFont typeface="+mj-lt"/>
              <a:buAutoNum type="alphaUcPeriod"/>
            </a:pPr>
            <a:r>
              <a:rPr lang="en-US" sz="2400" b="1" dirty="0"/>
              <a:t>Saved / justified by grace</a:t>
            </a:r>
          </a:p>
          <a:p>
            <a:pPr marL="457200" indent="-457200">
              <a:buFont typeface="+mj-lt"/>
              <a:buAutoNum type="alphaUcPeriod"/>
            </a:pPr>
            <a:r>
              <a:rPr lang="en-US" sz="2400" b="1" dirty="0"/>
              <a:t>Allowed us to change (Titus 3:3-7)</a:t>
            </a:r>
          </a:p>
          <a:p>
            <a:pPr marL="457200" indent="-457200">
              <a:buFont typeface="+mj-lt"/>
              <a:buAutoNum type="alphaUcPeriod"/>
            </a:pPr>
            <a:r>
              <a:rPr lang="en-US" sz="2400" b="1" dirty="0"/>
              <a:t>Contrast: Justification by law –vs- justification by faith</a:t>
            </a:r>
          </a:p>
          <a:p>
            <a:pPr marL="914400" lvl="1" indent="-457200">
              <a:buFont typeface="+mj-lt"/>
              <a:buAutoNum type="arabicPeriod"/>
            </a:pPr>
            <a:r>
              <a:rPr lang="en-US" sz="2400" i="1" dirty="0"/>
              <a:t>Justification – pronounced free of guilt</a:t>
            </a:r>
          </a:p>
          <a:p>
            <a:pPr marL="914400" lvl="1" indent="-457200">
              <a:buFont typeface="+mj-lt"/>
              <a:buAutoNum type="arabicPeriod"/>
            </a:pPr>
            <a:r>
              <a:rPr lang="en-US" sz="2400" i="1" dirty="0"/>
              <a:t>Not justified BY the law of Moses (Rom. 3:19-20)</a:t>
            </a:r>
          </a:p>
          <a:p>
            <a:pPr marL="914400" lvl="1" indent="-457200">
              <a:buFont typeface="+mj-lt"/>
              <a:buAutoNum type="arabicPeriod"/>
            </a:pPr>
            <a:r>
              <a:rPr lang="en-US" sz="2400" i="1" dirty="0"/>
              <a:t>Justification BY the law – by perfect obedience (Lev. 18:5)</a:t>
            </a:r>
          </a:p>
          <a:p>
            <a:pPr marL="914400" lvl="1" indent="-457200">
              <a:buFont typeface="+mj-lt"/>
              <a:buAutoNum type="arabicPeriod"/>
            </a:pPr>
            <a:r>
              <a:rPr lang="en-US" sz="2400" i="1" dirty="0"/>
              <a:t>But, we can be justified by faith (Rom. 3:21-23)</a:t>
            </a:r>
          </a:p>
        </p:txBody>
      </p:sp>
      <p:sp>
        <p:nvSpPr>
          <p:cNvPr id="2" name="TextBox 1">
            <a:extLst>
              <a:ext uri="{FF2B5EF4-FFF2-40B4-BE49-F238E27FC236}">
                <a16:creationId xmlns:a16="http://schemas.microsoft.com/office/drawing/2014/main" id="{A54C5B24-B430-935A-070E-9236296F300F}"/>
              </a:ext>
            </a:extLst>
          </p:cNvPr>
          <p:cNvSpPr txBox="1"/>
          <p:nvPr/>
        </p:nvSpPr>
        <p:spPr>
          <a:xfrm>
            <a:off x="2697310" y="684930"/>
            <a:ext cx="8676640" cy="707886"/>
          </a:xfrm>
          <a:prstGeom prst="rect">
            <a:avLst/>
          </a:prstGeom>
          <a:noFill/>
        </p:spPr>
        <p:txBody>
          <a:bodyPr wrap="square" rtlCol="0">
            <a:spAutoFit/>
          </a:bodyPr>
          <a:lstStyle/>
          <a:p>
            <a:pPr marL="857250" indent="-857250" algn="ctr">
              <a:buFont typeface="+mj-lt"/>
              <a:buAutoNum type="romanUcPeriod" startAt="3"/>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Goal of Grace</a:t>
            </a:r>
          </a:p>
        </p:txBody>
      </p:sp>
    </p:spTree>
    <p:extLst>
      <p:ext uri="{BB962C8B-B14F-4D97-AF65-F5344CB8AC3E}">
        <p14:creationId xmlns:p14="http://schemas.microsoft.com/office/powerpoint/2010/main" val="40108422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FFFFCC"/>
        </a:solidFill>
        <a:effectLst/>
      </p:bgPr>
    </p:bg>
    <p:spTree>
      <p:nvGrpSpPr>
        <p:cNvPr id="1" name=""/>
        <p:cNvGrpSpPr/>
        <p:nvPr/>
      </p:nvGrpSpPr>
      <p:grpSpPr>
        <a:xfrm>
          <a:off x="0" y="0"/>
          <a:ext cx="0" cy="0"/>
          <a:chOff x="0" y="0"/>
          <a:chExt cx="0" cy="0"/>
        </a:xfrm>
      </p:grpSpPr>
      <p:sp>
        <p:nvSpPr>
          <p:cNvPr id="5" name="Rounded Rectangle 1">
            <a:extLst>
              <a:ext uri="{FF2B5EF4-FFF2-40B4-BE49-F238E27FC236}">
                <a16:creationId xmlns:a16="http://schemas.microsoft.com/office/drawing/2014/main" id="{4E4E89B8-5B3B-A7FC-2FFA-E41EB31ADFF9}"/>
              </a:ext>
            </a:extLst>
          </p:cNvPr>
          <p:cNvSpPr/>
          <p:nvPr/>
        </p:nvSpPr>
        <p:spPr>
          <a:xfrm>
            <a:off x="1517374" y="1275522"/>
            <a:ext cx="4134678" cy="5334000"/>
          </a:xfrm>
          <a:prstGeom prst="roundRect">
            <a:avLst>
              <a:gd name="adj" fmla="val 9235"/>
            </a:avLst>
          </a:prstGeom>
          <a:solidFill>
            <a:srgbClr val="FFF39D">
              <a:lumMod val="90000"/>
            </a:srgbClr>
          </a:solidFill>
          <a:ln w="2540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002060"/>
                </a:solidFill>
                <a:effectLst/>
                <a:uLnTx/>
                <a:uFillTx/>
                <a:ea typeface="+mn-ea"/>
                <a:cs typeface="+mn-cs"/>
              </a:rPr>
              <a:t>System of Law</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ea typeface="+mn-ea"/>
                <a:cs typeface="+mn-cs"/>
              </a:rPr>
              <a:t>Justification by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ea typeface="+mn-ea"/>
                <a:cs typeface="+mn-cs"/>
              </a:rPr>
              <a:t>Perfect Obedience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ea typeface="+mn-ea"/>
                <a:cs typeface="+mn-cs"/>
              </a:rPr>
              <a:t>(Lev. 18:5)</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prstClr val="black"/>
              </a:solidFill>
              <a:effectLst/>
              <a:uLnTx/>
              <a:uFillTx/>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ea typeface="+mn-ea"/>
                <a:cs typeface="+mn-cs"/>
              </a:rPr>
              <a:t>No Provision for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ea typeface="+mn-ea"/>
                <a:cs typeface="+mn-cs"/>
              </a:rPr>
              <a:t>Failure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prstClr val="black"/>
              </a:solidFill>
              <a:effectLst/>
              <a:uLnTx/>
              <a:uFillTx/>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ea typeface="+mn-ea"/>
                <a:cs typeface="+mn-cs"/>
              </a:rPr>
              <a:t>Works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ea typeface="+mn-ea"/>
                <a:cs typeface="+mn-cs"/>
              </a:rPr>
              <a:t>(Rom. 11:6)</a:t>
            </a:r>
            <a:endParaRPr kumimoji="0" lang="en-US" sz="1800" b="0" i="0" u="none" strike="noStrike" kern="0" cap="none" spc="0" normalizeH="0" baseline="0" noProof="0" dirty="0">
              <a:ln>
                <a:noFill/>
              </a:ln>
              <a:solidFill>
                <a:prstClr val="black"/>
              </a:solidFill>
              <a:effectLst/>
              <a:uLnTx/>
              <a:uFillTx/>
              <a:ea typeface="+mn-ea"/>
              <a:cs typeface="+mn-cs"/>
            </a:endParaRPr>
          </a:p>
        </p:txBody>
      </p:sp>
      <p:sp>
        <p:nvSpPr>
          <p:cNvPr id="6" name="Left-Right Arrow 3">
            <a:extLst>
              <a:ext uri="{FF2B5EF4-FFF2-40B4-BE49-F238E27FC236}">
                <a16:creationId xmlns:a16="http://schemas.microsoft.com/office/drawing/2014/main" id="{44CDDCBD-AE87-CF53-9E3D-6919E8090425}"/>
              </a:ext>
            </a:extLst>
          </p:cNvPr>
          <p:cNvSpPr/>
          <p:nvPr/>
        </p:nvSpPr>
        <p:spPr>
          <a:xfrm>
            <a:off x="3233526" y="-1"/>
            <a:ext cx="5748130" cy="1139687"/>
          </a:xfrm>
          <a:prstGeom prst="leftRightArrow">
            <a:avLst/>
          </a:prstGeom>
          <a:solidFill>
            <a:sysClr val="windowText" lastClr="000000"/>
          </a:solidFill>
          <a:ln w="25400"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prstClr val="white"/>
                </a:solidFill>
                <a:effectLst/>
                <a:uLnTx/>
                <a:uFillTx/>
                <a:latin typeface="Gill Sans MT"/>
                <a:ea typeface="+mn-ea"/>
                <a:cs typeface="+mn-cs"/>
              </a:rPr>
              <a:t>Different Concepts</a:t>
            </a:r>
          </a:p>
        </p:txBody>
      </p:sp>
      <p:sp>
        <p:nvSpPr>
          <p:cNvPr id="7" name="Rounded Rectangle 4">
            <a:extLst>
              <a:ext uri="{FF2B5EF4-FFF2-40B4-BE49-F238E27FC236}">
                <a16:creationId xmlns:a16="http://schemas.microsoft.com/office/drawing/2014/main" id="{CA7DBC5C-764E-9698-2D70-B52149A5CB16}"/>
              </a:ext>
            </a:extLst>
          </p:cNvPr>
          <p:cNvSpPr/>
          <p:nvPr/>
        </p:nvSpPr>
        <p:spPr>
          <a:xfrm>
            <a:off x="6539950" y="1275522"/>
            <a:ext cx="4134676" cy="5334000"/>
          </a:xfrm>
          <a:prstGeom prst="roundRect">
            <a:avLst>
              <a:gd name="adj" fmla="val 9235"/>
            </a:avLst>
          </a:prstGeom>
          <a:solidFill>
            <a:srgbClr val="FFF39D">
              <a:lumMod val="90000"/>
            </a:srgbClr>
          </a:solidFill>
          <a:ln w="2540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002060"/>
                </a:solidFill>
                <a:effectLst/>
                <a:uLnTx/>
                <a:uFillTx/>
                <a:ea typeface="+mn-ea"/>
                <a:cs typeface="+mn-cs"/>
              </a:rPr>
              <a:t>System of Faith</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ea typeface="+mn-ea"/>
                <a:cs typeface="+mn-cs"/>
              </a:rPr>
              <a:t>Justification by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ea typeface="+mn-ea"/>
                <a:cs typeface="+mn-cs"/>
              </a:rPr>
              <a:t>Forgiveness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ea typeface="+mn-ea"/>
                <a:cs typeface="+mn-cs"/>
              </a:rPr>
              <a:t>(Gal. 3:10-13)</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prstClr val="black"/>
              </a:solidFill>
              <a:effectLst/>
              <a:uLnTx/>
              <a:uFillTx/>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ea typeface="+mn-ea"/>
                <a:cs typeface="+mn-cs"/>
              </a:rPr>
              <a:t>Provision for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ea typeface="+mn-ea"/>
                <a:cs typeface="+mn-cs"/>
              </a:rPr>
              <a:t>Failure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prstClr val="black"/>
              </a:solidFill>
              <a:effectLst/>
              <a:uLnTx/>
              <a:uFillTx/>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ea typeface="+mn-ea"/>
                <a:cs typeface="+mn-cs"/>
              </a:rPr>
              <a:t>Grace / Mercy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ea typeface="+mn-ea"/>
                <a:cs typeface="+mn-cs"/>
              </a:rPr>
              <a:t>(Rom. 4:16)</a:t>
            </a:r>
            <a:endParaRPr kumimoji="0" lang="en-US" sz="2400" b="0" i="0" u="none" strike="noStrike" kern="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6368483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DC99A-652A-FD77-4579-D714A10388C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B7F130A-D5D0-A572-55ED-D9C2E5676E25}"/>
              </a:ext>
            </a:extLst>
          </p:cNvPr>
          <p:cNvSpPr txBox="1"/>
          <p:nvPr/>
        </p:nvSpPr>
        <p:spPr>
          <a:xfrm>
            <a:off x="2702560" y="711200"/>
            <a:ext cx="8676640" cy="707886"/>
          </a:xfrm>
          <a:prstGeom prst="rect">
            <a:avLst/>
          </a:prstGeom>
          <a:noFill/>
        </p:spPr>
        <p:txBody>
          <a:bodyPr wrap="square" rtlCol="0">
            <a:spAutoFit/>
          </a:bodyPr>
          <a:lstStyle/>
          <a:p>
            <a:pPr marL="857250" indent="-857250" algn="ctr">
              <a:buFont typeface="+mj-lt"/>
              <a:buAutoNum type="romanUcPeriod" startAt="3"/>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Goal of Grace</a:t>
            </a:r>
          </a:p>
        </p:txBody>
      </p:sp>
      <p:sp>
        <p:nvSpPr>
          <p:cNvPr id="4" name="TextBox 3">
            <a:extLst>
              <a:ext uri="{FF2B5EF4-FFF2-40B4-BE49-F238E27FC236}">
                <a16:creationId xmlns:a16="http://schemas.microsoft.com/office/drawing/2014/main" id="{51452FAE-A6EA-C851-7D66-430A6B163C57}"/>
              </a:ext>
            </a:extLst>
          </p:cNvPr>
          <p:cNvSpPr txBox="1"/>
          <p:nvPr/>
        </p:nvSpPr>
        <p:spPr>
          <a:xfrm>
            <a:off x="365760" y="2072640"/>
            <a:ext cx="11541760" cy="1200329"/>
          </a:xfrm>
          <a:prstGeom prst="rect">
            <a:avLst/>
          </a:prstGeom>
          <a:noFill/>
        </p:spPr>
        <p:txBody>
          <a:bodyPr wrap="square" rtlCol="0">
            <a:spAutoFit/>
          </a:bodyPr>
          <a:lstStyle/>
          <a:p>
            <a:pPr marL="457200" indent="-457200">
              <a:buFont typeface="+mj-lt"/>
              <a:buAutoNum type="alphaUcPeriod"/>
            </a:pPr>
            <a:r>
              <a:rPr lang="en-US" sz="2400" b="1" dirty="0"/>
              <a:t>Saved / justified by grace</a:t>
            </a:r>
          </a:p>
          <a:p>
            <a:pPr marL="457200" indent="-457200">
              <a:buFont typeface="+mj-lt"/>
              <a:buAutoNum type="alphaUcPeriod"/>
            </a:pPr>
            <a:r>
              <a:rPr lang="en-US" sz="2400" b="1" dirty="0"/>
              <a:t>Allowed us to change (Titus 3:3-7)</a:t>
            </a:r>
          </a:p>
          <a:p>
            <a:pPr marL="457200" indent="-457200">
              <a:buFont typeface="+mj-lt"/>
              <a:buAutoNum type="alphaUcPeriod"/>
            </a:pPr>
            <a:r>
              <a:rPr lang="en-US" sz="2400" b="1" dirty="0"/>
              <a:t>Contrast: Justification by law –vs- justification by faith</a:t>
            </a:r>
          </a:p>
        </p:txBody>
      </p:sp>
      <p:sp>
        <p:nvSpPr>
          <p:cNvPr id="2" name="TextBox 1">
            <a:extLst>
              <a:ext uri="{FF2B5EF4-FFF2-40B4-BE49-F238E27FC236}">
                <a16:creationId xmlns:a16="http://schemas.microsoft.com/office/drawing/2014/main" id="{EBB1E3CA-4BEA-0150-CD69-77649DAB7B3D}"/>
              </a:ext>
            </a:extLst>
          </p:cNvPr>
          <p:cNvSpPr txBox="1"/>
          <p:nvPr/>
        </p:nvSpPr>
        <p:spPr>
          <a:xfrm>
            <a:off x="2697310" y="684930"/>
            <a:ext cx="8676640" cy="707886"/>
          </a:xfrm>
          <a:prstGeom prst="rect">
            <a:avLst/>
          </a:prstGeom>
          <a:noFill/>
        </p:spPr>
        <p:txBody>
          <a:bodyPr wrap="square" rtlCol="0">
            <a:spAutoFit/>
          </a:bodyPr>
          <a:lstStyle/>
          <a:p>
            <a:pPr marL="857250" indent="-857250" algn="ctr">
              <a:buFont typeface="+mj-lt"/>
              <a:buAutoNum type="romanUcPeriod" startAt="3"/>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Goal of Grace</a:t>
            </a:r>
          </a:p>
        </p:txBody>
      </p:sp>
      <p:sp>
        <p:nvSpPr>
          <p:cNvPr id="5" name="32-Point Star 8">
            <a:extLst>
              <a:ext uri="{FF2B5EF4-FFF2-40B4-BE49-F238E27FC236}">
                <a16:creationId xmlns:a16="http://schemas.microsoft.com/office/drawing/2014/main" id="{2C6F0034-2450-BCD5-373B-0EA309B3A180}"/>
              </a:ext>
            </a:extLst>
          </p:cNvPr>
          <p:cNvSpPr/>
          <p:nvPr/>
        </p:nvSpPr>
        <p:spPr>
          <a:xfrm>
            <a:off x="2305878" y="3630087"/>
            <a:ext cx="7580244" cy="2372139"/>
          </a:xfrm>
          <a:prstGeom prst="star32">
            <a:avLst>
              <a:gd name="adj" fmla="val 46318"/>
            </a:avLst>
          </a:prstGeom>
          <a:solidFill>
            <a:srgbClr val="FF0000"/>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F39D"/>
                </a:solidFill>
                <a:effectLst>
                  <a:outerShdw blurRad="38100" dist="38100" dir="2700000" algn="tl">
                    <a:srgbClr val="000000">
                      <a:alpha val="43137"/>
                    </a:srgbClr>
                  </a:outerShdw>
                </a:effectLst>
                <a:uLnTx/>
                <a:uFillTx/>
                <a:latin typeface="CopperPlate-Cond" pitchFamily="18" charset="0"/>
                <a:ea typeface="+mn-ea"/>
                <a:cs typeface="+mn-cs"/>
              </a:rPr>
              <a:t>Deliver us from sin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F39D"/>
                </a:solidFill>
                <a:effectLst>
                  <a:outerShdw blurRad="38100" dist="38100" dir="2700000" algn="tl">
                    <a:srgbClr val="000000">
                      <a:alpha val="43137"/>
                    </a:srgbClr>
                  </a:outerShdw>
                </a:effectLst>
                <a:uLnTx/>
                <a:uFillTx/>
                <a:latin typeface="CopperPlate-Cond" pitchFamily="18" charset="0"/>
                <a:ea typeface="+mn-ea"/>
                <a:cs typeface="+mn-cs"/>
              </a:rPr>
              <a:t>Allow us to change!</a:t>
            </a:r>
          </a:p>
        </p:txBody>
      </p:sp>
    </p:spTree>
    <p:extLst>
      <p:ext uri="{BB962C8B-B14F-4D97-AF65-F5344CB8AC3E}">
        <p14:creationId xmlns:p14="http://schemas.microsoft.com/office/powerpoint/2010/main" val="32555642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7CF71-014F-0762-25FA-25CD61C8CF0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6E9A9EA-8CD7-C06C-8D77-F1926440F118}"/>
              </a:ext>
            </a:extLst>
          </p:cNvPr>
          <p:cNvSpPr txBox="1"/>
          <p:nvPr/>
        </p:nvSpPr>
        <p:spPr>
          <a:xfrm>
            <a:off x="4968240" y="914400"/>
            <a:ext cx="6766560" cy="3170099"/>
          </a:xfrm>
          <a:prstGeom prst="rect">
            <a:avLst/>
          </a:prstGeom>
          <a:noFill/>
        </p:spPr>
        <p:txBody>
          <a:bodyPr wrap="square" rtlCol="0">
            <a:spAutoFit/>
          </a:bodyPr>
          <a:lstStyle/>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a:p>
            <a:pPr marL="400050" indent="-400050">
              <a:buFont typeface="+mj-lt"/>
              <a:buAutoNum type="romanUcPeriod"/>
            </a:pP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Was Grace in the OT?</a:t>
            </a:r>
          </a:p>
          <a:p>
            <a:pPr marL="400050" indent="-400050">
              <a:buFont typeface="+mj-lt"/>
              <a:buAutoNum type="romanUcPeriod"/>
            </a:pP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Goal of Grace</a:t>
            </a:r>
          </a:p>
          <a:p>
            <a:pPr marL="400050" indent="-400050">
              <a:buFont typeface="+mj-lt"/>
              <a:buAutoNum type="romanUcPeriod"/>
            </a:pP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The Provisions of Grace</a:t>
            </a:r>
          </a:p>
          <a:p>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2" name="TextBox 1">
            <a:extLst>
              <a:ext uri="{FF2B5EF4-FFF2-40B4-BE49-F238E27FC236}">
                <a16:creationId xmlns:a16="http://schemas.microsoft.com/office/drawing/2014/main" id="{D9ECD988-8BAF-D400-3F86-065681FB1E2B}"/>
              </a:ext>
            </a:extLst>
          </p:cNvPr>
          <p:cNvSpPr txBox="1"/>
          <p:nvPr/>
        </p:nvSpPr>
        <p:spPr>
          <a:xfrm>
            <a:off x="365760" y="3749040"/>
            <a:ext cx="3373120" cy="1754326"/>
          </a:xfrm>
          <a:prstGeom prst="rect">
            <a:avLst/>
          </a:prstGeom>
          <a:noFill/>
        </p:spPr>
        <p:txBody>
          <a:bodyPr wrap="square" rtlCol="0">
            <a:spAutoFit/>
          </a:bodyPr>
          <a:lstStyle/>
          <a:p>
            <a:pPr algn="ctr"/>
            <a:r>
              <a:rPr lang="en-US" sz="5400" dirty="0">
                <a:solidFill>
                  <a:srgbClr val="FFFFCC"/>
                </a:solidFill>
                <a:latin typeface="Dreaming Outloud Pro" panose="03050502040302030504" pitchFamily="66" charset="0"/>
                <a:cs typeface="Dreaming Outloud Pro" panose="03050502040302030504" pitchFamily="66" charset="0"/>
              </a:rPr>
              <a:t>The Nature</a:t>
            </a:r>
          </a:p>
          <a:p>
            <a:pPr algn="ctr"/>
            <a:r>
              <a:rPr lang="en-US" sz="5400" dirty="0">
                <a:solidFill>
                  <a:srgbClr val="FFFFCC"/>
                </a:solidFill>
                <a:latin typeface="Dreaming Outloud Pro" panose="03050502040302030504" pitchFamily="66" charset="0"/>
                <a:cs typeface="Dreaming Outloud Pro" panose="03050502040302030504" pitchFamily="66" charset="0"/>
              </a:rPr>
              <a:t>of Grace </a:t>
            </a:r>
          </a:p>
        </p:txBody>
      </p:sp>
      <p:sp>
        <p:nvSpPr>
          <p:cNvPr id="5" name="TextBox 4">
            <a:extLst>
              <a:ext uri="{FF2B5EF4-FFF2-40B4-BE49-F238E27FC236}">
                <a16:creationId xmlns:a16="http://schemas.microsoft.com/office/drawing/2014/main" id="{AEB71318-76FB-E7CE-A57C-FD9AF5D54240}"/>
              </a:ext>
            </a:extLst>
          </p:cNvPr>
          <p:cNvSpPr txBox="1"/>
          <p:nvPr/>
        </p:nvSpPr>
        <p:spPr>
          <a:xfrm>
            <a:off x="4968240" y="883920"/>
            <a:ext cx="6766560" cy="3016210"/>
          </a:xfrm>
          <a:prstGeom prst="rect">
            <a:avLst/>
          </a:prstGeom>
          <a:noFill/>
        </p:spPr>
        <p:txBody>
          <a:bodyPr wrap="square" rtlCol="0">
            <a:spAutoFit/>
          </a:bodyPr>
          <a:lstStyle/>
          <a:p>
            <a:pPr marL="400050" indent="-400050">
              <a:buFont typeface="+mj-lt"/>
              <a:buAutoNum type="romanUcPeriod"/>
            </a:pPr>
            <a:r>
              <a:rPr lang="en-US" sz="4000" b="1" dirty="0">
                <a:solidFill>
                  <a:schemeClr val="bg1">
                    <a:lumMod val="50000"/>
                  </a:schemeClr>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a:p>
            <a:pPr marL="400050" indent="-400050">
              <a:buFont typeface="+mj-lt"/>
              <a:buAutoNum type="romanUcPeriod"/>
            </a:pPr>
            <a:endParaRPr lang="en-US" sz="1000" b="1" dirty="0">
              <a:solidFill>
                <a:schemeClr val="bg1">
                  <a:lumMod val="50000"/>
                </a:schemeClr>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lumMod val="50000"/>
                  </a:schemeClr>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Was Grace in the OT?</a:t>
            </a:r>
          </a:p>
          <a:p>
            <a:pPr marL="400050" indent="-400050">
              <a:buFont typeface="+mj-lt"/>
              <a:buAutoNum type="romanUcPeriod"/>
            </a:pPr>
            <a:endParaRPr lang="en-US" sz="1000" b="1" dirty="0">
              <a:solidFill>
                <a:schemeClr val="bg1">
                  <a:lumMod val="50000"/>
                </a:schemeClr>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lumMod val="50000"/>
                  </a:schemeClr>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Goal of Grace</a:t>
            </a:r>
          </a:p>
          <a:p>
            <a:pPr marL="400050" indent="-400050">
              <a:buFont typeface="+mj-lt"/>
              <a:buAutoNum type="romanUcPeriod"/>
            </a:pP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The Provisions of Grace</a:t>
            </a:r>
          </a:p>
        </p:txBody>
      </p:sp>
    </p:spTree>
    <p:extLst>
      <p:ext uri="{BB962C8B-B14F-4D97-AF65-F5344CB8AC3E}">
        <p14:creationId xmlns:p14="http://schemas.microsoft.com/office/powerpoint/2010/main" val="38024793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78766-10C9-DC42-028A-73DA9D73E1A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1126084-3ACE-0F51-AC9E-5E15644469ED}"/>
              </a:ext>
            </a:extLst>
          </p:cNvPr>
          <p:cNvSpPr txBox="1"/>
          <p:nvPr/>
        </p:nvSpPr>
        <p:spPr>
          <a:xfrm>
            <a:off x="2702560" y="711200"/>
            <a:ext cx="8676640" cy="707886"/>
          </a:xfrm>
          <a:prstGeom prst="rect">
            <a:avLst/>
          </a:prstGeom>
          <a:noFill/>
        </p:spPr>
        <p:txBody>
          <a:bodyPr wrap="square" rtlCol="0">
            <a:spAutoFit/>
          </a:bodyPr>
          <a:lstStyle/>
          <a:p>
            <a:pPr marL="857250" indent="-857250" algn="ctr">
              <a:buFont typeface="+mj-lt"/>
              <a:buAutoNum type="romanUcPeriod" startAt="4"/>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Provisions of Grace</a:t>
            </a:r>
          </a:p>
        </p:txBody>
      </p:sp>
      <p:sp>
        <p:nvSpPr>
          <p:cNvPr id="4" name="TextBox 3">
            <a:extLst>
              <a:ext uri="{FF2B5EF4-FFF2-40B4-BE49-F238E27FC236}">
                <a16:creationId xmlns:a16="http://schemas.microsoft.com/office/drawing/2014/main" id="{051F1525-51C5-3EBF-756C-9F2BF963DE56}"/>
              </a:ext>
            </a:extLst>
          </p:cNvPr>
          <p:cNvSpPr txBox="1"/>
          <p:nvPr/>
        </p:nvSpPr>
        <p:spPr>
          <a:xfrm>
            <a:off x="365760" y="2072640"/>
            <a:ext cx="11541760" cy="2308324"/>
          </a:xfrm>
          <a:prstGeom prst="rect">
            <a:avLst/>
          </a:prstGeom>
          <a:noFill/>
        </p:spPr>
        <p:txBody>
          <a:bodyPr wrap="square" rtlCol="0">
            <a:spAutoFit/>
          </a:bodyPr>
          <a:lstStyle/>
          <a:p>
            <a:pPr marL="457200" indent="-457200">
              <a:buFont typeface="+mj-lt"/>
              <a:buAutoNum type="alphaUcPeriod"/>
            </a:pPr>
            <a:r>
              <a:rPr lang="en-US" sz="2400" b="1" dirty="0"/>
              <a:t>Sacrifice for our sins</a:t>
            </a:r>
          </a:p>
          <a:p>
            <a:pPr marL="914400" lvl="1" indent="-457200">
              <a:buFont typeface="+mj-lt"/>
              <a:buAutoNum type="arabicPeriod"/>
            </a:pPr>
            <a:r>
              <a:rPr lang="en-US" sz="2400" i="1" dirty="0"/>
              <a:t>Sin demands a penalty be paid</a:t>
            </a:r>
          </a:p>
          <a:p>
            <a:pPr marL="914400" lvl="1" indent="-457200">
              <a:buFont typeface="+mj-lt"/>
              <a:buAutoNum type="arabicPeriod"/>
            </a:pPr>
            <a:r>
              <a:rPr lang="en-US" sz="2400" i="1" dirty="0"/>
              <a:t>God has always demanded blood sacrifice (life in the blood – Lev. 17)</a:t>
            </a:r>
          </a:p>
          <a:p>
            <a:pPr marL="914400" lvl="1" indent="-457200">
              <a:buFont typeface="+mj-lt"/>
              <a:buAutoNum type="arabicPeriod"/>
            </a:pPr>
            <a:r>
              <a:rPr lang="en-US" sz="2400" i="1" dirty="0"/>
              <a:t>God gave his own Son (John 3:16)</a:t>
            </a:r>
          </a:p>
          <a:p>
            <a:pPr marL="914400" lvl="1" indent="-457200">
              <a:buFont typeface="+mj-lt"/>
              <a:buAutoNum type="arabicPeriod"/>
            </a:pPr>
            <a:r>
              <a:rPr lang="en-US" sz="2400" i="1" dirty="0"/>
              <a:t>Jesus was the perfect blood sacrifice (1 Pet. 1:18-19)</a:t>
            </a:r>
          </a:p>
          <a:p>
            <a:pPr marL="914400" lvl="1" indent="-457200">
              <a:buFont typeface="+mj-lt"/>
              <a:buAutoNum type="arabicPeriod"/>
            </a:pPr>
            <a:r>
              <a:rPr lang="en-US" sz="2400" i="1" dirty="0"/>
              <a:t>Died for every man because of grace (Heb. 2:9)</a:t>
            </a:r>
          </a:p>
        </p:txBody>
      </p:sp>
      <p:sp>
        <p:nvSpPr>
          <p:cNvPr id="2" name="TextBox 1">
            <a:extLst>
              <a:ext uri="{FF2B5EF4-FFF2-40B4-BE49-F238E27FC236}">
                <a16:creationId xmlns:a16="http://schemas.microsoft.com/office/drawing/2014/main" id="{7D49B7E6-0BF2-4E42-02FD-47D3058F55E2}"/>
              </a:ext>
            </a:extLst>
          </p:cNvPr>
          <p:cNvSpPr txBox="1"/>
          <p:nvPr/>
        </p:nvSpPr>
        <p:spPr>
          <a:xfrm>
            <a:off x="2697310" y="684930"/>
            <a:ext cx="8676640" cy="707886"/>
          </a:xfrm>
          <a:prstGeom prst="rect">
            <a:avLst/>
          </a:prstGeom>
          <a:noFill/>
        </p:spPr>
        <p:txBody>
          <a:bodyPr wrap="square" rtlCol="0">
            <a:spAutoFit/>
          </a:bodyPr>
          <a:lstStyle/>
          <a:p>
            <a:pPr marL="857250" indent="-857250" algn="ctr">
              <a:buFont typeface="+mj-lt"/>
              <a:buAutoNum type="romanUcPeriod" startAt="4"/>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Provisions of Grace</a:t>
            </a:r>
          </a:p>
        </p:txBody>
      </p:sp>
    </p:spTree>
    <p:extLst>
      <p:ext uri="{BB962C8B-B14F-4D97-AF65-F5344CB8AC3E}">
        <p14:creationId xmlns:p14="http://schemas.microsoft.com/office/powerpoint/2010/main" val="32320178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1E96C-1839-45DC-55DE-03C223E7ABD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5586929-72AC-B050-2186-4F28DCF61309}"/>
              </a:ext>
            </a:extLst>
          </p:cNvPr>
          <p:cNvSpPr txBox="1"/>
          <p:nvPr/>
        </p:nvSpPr>
        <p:spPr>
          <a:xfrm>
            <a:off x="2702560" y="711200"/>
            <a:ext cx="8676640" cy="707886"/>
          </a:xfrm>
          <a:prstGeom prst="rect">
            <a:avLst/>
          </a:prstGeom>
          <a:noFill/>
        </p:spPr>
        <p:txBody>
          <a:bodyPr wrap="square" rtlCol="0">
            <a:spAutoFit/>
          </a:bodyPr>
          <a:lstStyle/>
          <a:p>
            <a:pPr marL="857250" indent="-857250" algn="ctr">
              <a:buFont typeface="+mj-lt"/>
              <a:buAutoNum type="romanUcPeriod" startAt="4"/>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Provisions of Grace</a:t>
            </a:r>
          </a:p>
        </p:txBody>
      </p:sp>
      <p:sp>
        <p:nvSpPr>
          <p:cNvPr id="4" name="TextBox 3">
            <a:extLst>
              <a:ext uri="{FF2B5EF4-FFF2-40B4-BE49-F238E27FC236}">
                <a16:creationId xmlns:a16="http://schemas.microsoft.com/office/drawing/2014/main" id="{2375A7BB-F593-6ADB-BE86-78428B715CF2}"/>
              </a:ext>
            </a:extLst>
          </p:cNvPr>
          <p:cNvSpPr txBox="1"/>
          <p:nvPr/>
        </p:nvSpPr>
        <p:spPr>
          <a:xfrm>
            <a:off x="365760" y="2072640"/>
            <a:ext cx="11541760" cy="2677656"/>
          </a:xfrm>
          <a:prstGeom prst="rect">
            <a:avLst/>
          </a:prstGeom>
          <a:noFill/>
        </p:spPr>
        <p:txBody>
          <a:bodyPr wrap="square" rtlCol="0">
            <a:spAutoFit/>
          </a:bodyPr>
          <a:lstStyle/>
          <a:p>
            <a:pPr marL="457200" indent="-457200">
              <a:buFont typeface="+mj-lt"/>
              <a:buAutoNum type="alphaUcPeriod"/>
            </a:pPr>
            <a:r>
              <a:rPr lang="en-US" sz="2400" b="1" dirty="0"/>
              <a:t>Sacrifice for our sins</a:t>
            </a:r>
          </a:p>
          <a:p>
            <a:pPr marL="457200" indent="-457200">
              <a:buFont typeface="+mj-lt"/>
              <a:buAutoNum type="alphaUcPeriod"/>
            </a:pPr>
            <a:r>
              <a:rPr lang="en-US" sz="2400" b="1" dirty="0"/>
              <a:t>Revelation of God’s will</a:t>
            </a:r>
          </a:p>
          <a:p>
            <a:pPr marL="914400" lvl="1" indent="-457200">
              <a:buFont typeface="+mj-lt"/>
              <a:buAutoNum type="arabicPeriod"/>
            </a:pPr>
            <a:r>
              <a:rPr lang="en-US" sz="2400" i="1" dirty="0"/>
              <a:t>God’s plan of grace – revealed (Eph. 3:3-5)</a:t>
            </a:r>
          </a:p>
          <a:p>
            <a:pPr marL="914400" lvl="1" indent="-457200">
              <a:buFont typeface="+mj-lt"/>
              <a:buAutoNum type="arabicPeriod"/>
            </a:pPr>
            <a:r>
              <a:rPr lang="en-US" sz="2400" i="1" dirty="0"/>
              <a:t>Gospel is the word of grace</a:t>
            </a:r>
          </a:p>
          <a:p>
            <a:pPr marL="1371600" lvl="2" indent="-457200">
              <a:buFont typeface="+mj-lt"/>
              <a:buAutoNum type="alphaLcPeriod"/>
            </a:pPr>
            <a:r>
              <a:rPr lang="en-US" sz="2400" dirty="0"/>
              <a:t>Acts 14:3</a:t>
            </a:r>
          </a:p>
          <a:p>
            <a:pPr marL="1371600" lvl="2" indent="-457200">
              <a:buFont typeface="+mj-lt"/>
              <a:buAutoNum type="alphaLcPeriod"/>
            </a:pPr>
            <a:r>
              <a:rPr lang="en-US" sz="2400" dirty="0"/>
              <a:t>Acts 20:24, 32</a:t>
            </a:r>
          </a:p>
          <a:p>
            <a:pPr marL="1371600" lvl="2" indent="-457200">
              <a:buFont typeface="+mj-lt"/>
              <a:buAutoNum type="alphaLcPeriod"/>
            </a:pPr>
            <a:r>
              <a:rPr lang="en-US" sz="2400" dirty="0"/>
              <a:t>To ignore the revelation is to ignore the grace of God!</a:t>
            </a:r>
          </a:p>
        </p:txBody>
      </p:sp>
      <p:sp>
        <p:nvSpPr>
          <p:cNvPr id="2" name="TextBox 1">
            <a:extLst>
              <a:ext uri="{FF2B5EF4-FFF2-40B4-BE49-F238E27FC236}">
                <a16:creationId xmlns:a16="http://schemas.microsoft.com/office/drawing/2014/main" id="{A726C749-3304-081D-EA38-BF0985B2ABA8}"/>
              </a:ext>
            </a:extLst>
          </p:cNvPr>
          <p:cNvSpPr txBox="1"/>
          <p:nvPr/>
        </p:nvSpPr>
        <p:spPr>
          <a:xfrm>
            <a:off x="2697310" y="684930"/>
            <a:ext cx="8676640" cy="707886"/>
          </a:xfrm>
          <a:prstGeom prst="rect">
            <a:avLst/>
          </a:prstGeom>
          <a:noFill/>
        </p:spPr>
        <p:txBody>
          <a:bodyPr wrap="square" rtlCol="0">
            <a:spAutoFit/>
          </a:bodyPr>
          <a:lstStyle/>
          <a:p>
            <a:pPr marL="857250" indent="-857250" algn="ctr">
              <a:buFont typeface="+mj-lt"/>
              <a:buAutoNum type="romanUcPeriod" startAt="4"/>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Provisions of Grace</a:t>
            </a:r>
          </a:p>
        </p:txBody>
      </p:sp>
    </p:spTree>
    <p:extLst>
      <p:ext uri="{BB962C8B-B14F-4D97-AF65-F5344CB8AC3E}">
        <p14:creationId xmlns:p14="http://schemas.microsoft.com/office/powerpoint/2010/main" val="17373912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C76D0-D7F3-10EF-27F2-E1024C1297A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3743FE7-DA2A-5DE7-27BE-AE04C378243E}"/>
              </a:ext>
            </a:extLst>
          </p:cNvPr>
          <p:cNvSpPr txBox="1"/>
          <p:nvPr/>
        </p:nvSpPr>
        <p:spPr>
          <a:xfrm>
            <a:off x="2702560" y="711200"/>
            <a:ext cx="8676640" cy="707886"/>
          </a:xfrm>
          <a:prstGeom prst="rect">
            <a:avLst/>
          </a:prstGeom>
          <a:noFill/>
        </p:spPr>
        <p:txBody>
          <a:bodyPr wrap="square" rtlCol="0">
            <a:spAutoFit/>
          </a:bodyPr>
          <a:lstStyle/>
          <a:p>
            <a:pPr marL="857250" indent="-857250" algn="ctr">
              <a:buFont typeface="+mj-lt"/>
              <a:buAutoNum type="romanUcPeriod" startAt="4"/>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Provisions of Grace</a:t>
            </a:r>
          </a:p>
        </p:txBody>
      </p:sp>
      <p:sp>
        <p:nvSpPr>
          <p:cNvPr id="4" name="TextBox 3">
            <a:extLst>
              <a:ext uri="{FF2B5EF4-FFF2-40B4-BE49-F238E27FC236}">
                <a16:creationId xmlns:a16="http://schemas.microsoft.com/office/drawing/2014/main" id="{622BFFFF-EC06-51B4-E21F-81CB5E2F19E6}"/>
              </a:ext>
            </a:extLst>
          </p:cNvPr>
          <p:cNvSpPr txBox="1"/>
          <p:nvPr/>
        </p:nvSpPr>
        <p:spPr>
          <a:xfrm>
            <a:off x="365760" y="2072640"/>
            <a:ext cx="11541760" cy="3046988"/>
          </a:xfrm>
          <a:prstGeom prst="rect">
            <a:avLst/>
          </a:prstGeom>
          <a:noFill/>
        </p:spPr>
        <p:txBody>
          <a:bodyPr wrap="square" rtlCol="0">
            <a:spAutoFit/>
          </a:bodyPr>
          <a:lstStyle/>
          <a:p>
            <a:pPr marL="457200" indent="-457200">
              <a:buFont typeface="+mj-lt"/>
              <a:buAutoNum type="alphaUcPeriod"/>
            </a:pPr>
            <a:r>
              <a:rPr lang="en-US" sz="2400" b="1" dirty="0"/>
              <a:t>Sacrifice for our sins</a:t>
            </a:r>
          </a:p>
          <a:p>
            <a:pPr marL="457200" indent="-457200">
              <a:buFont typeface="+mj-lt"/>
              <a:buAutoNum type="alphaUcPeriod"/>
            </a:pPr>
            <a:r>
              <a:rPr lang="en-US" sz="2400" b="1" dirty="0"/>
              <a:t>Revelation of God’s will</a:t>
            </a:r>
          </a:p>
          <a:p>
            <a:pPr marL="457200" indent="-457200">
              <a:buFont typeface="+mj-lt"/>
              <a:buAutoNum type="alphaUcPeriod"/>
            </a:pPr>
            <a:r>
              <a:rPr lang="en-US" sz="2400" b="1" dirty="0"/>
              <a:t>Teaching and instruction</a:t>
            </a:r>
          </a:p>
          <a:p>
            <a:pPr marL="914400" lvl="1" indent="-457200">
              <a:buFont typeface="+mj-lt"/>
              <a:buAutoNum type="arabicPeriod"/>
            </a:pPr>
            <a:r>
              <a:rPr lang="en-US" sz="2400" i="1" dirty="0"/>
              <a:t>Grace teaches (Titus 2:11-12)</a:t>
            </a:r>
          </a:p>
          <a:p>
            <a:pPr marL="1371600" lvl="2" indent="-457200">
              <a:buFont typeface="+mj-lt"/>
              <a:buAutoNum type="alphaLcPeriod"/>
            </a:pPr>
            <a:r>
              <a:rPr lang="en-US" sz="2400" dirty="0"/>
              <a:t>Deny ungodliness and lust</a:t>
            </a:r>
          </a:p>
          <a:p>
            <a:pPr marL="1371600" lvl="2" indent="-457200">
              <a:buFont typeface="+mj-lt"/>
              <a:buAutoNum type="alphaLcPeriod"/>
            </a:pPr>
            <a:r>
              <a:rPr lang="en-US" sz="2400" dirty="0"/>
              <a:t>Live sober and righteous</a:t>
            </a:r>
          </a:p>
          <a:p>
            <a:pPr marL="914400" lvl="1" indent="-457200">
              <a:buFont typeface="+mj-lt"/>
              <a:buAutoNum type="arabicPeriod"/>
            </a:pPr>
            <a:r>
              <a:rPr lang="en-US" sz="2400" i="1" dirty="0"/>
              <a:t>Every restriction, prohibition – is by God’s grace!</a:t>
            </a:r>
          </a:p>
          <a:p>
            <a:pPr marL="914400" lvl="1" indent="-457200">
              <a:buFont typeface="+mj-lt"/>
              <a:buAutoNum type="arabicPeriod"/>
            </a:pPr>
            <a:r>
              <a:rPr lang="en-US" sz="2400" i="1" dirty="0"/>
              <a:t>Every command, instruction – is by God’s grace!</a:t>
            </a:r>
            <a:endParaRPr lang="en-US" sz="2400" dirty="0"/>
          </a:p>
        </p:txBody>
      </p:sp>
      <p:sp>
        <p:nvSpPr>
          <p:cNvPr id="2" name="TextBox 1">
            <a:extLst>
              <a:ext uri="{FF2B5EF4-FFF2-40B4-BE49-F238E27FC236}">
                <a16:creationId xmlns:a16="http://schemas.microsoft.com/office/drawing/2014/main" id="{046BAB20-A973-5360-7757-73242B630FB2}"/>
              </a:ext>
            </a:extLst>
          </p:cNvPr>
          <p:cNvSpPr txBox="1"/>
          <p:nvPr/>
        </p:nvSpPr>
        <p:spPr>
          <a:xfrm>
            <a:off x="2697310" y="684930"/>
            <a:ext cx="8676640" cy="707886"/>
          </a:xfrm>
          <a:prstGeom prst="rect">
            <a:avLst/>
          </a:prstGeom>
          <a:noFill/>
        </p:spPr>
        <p:txBody>
          <a:bodyPr wrap="square" rtlCol="0">
            <a:spAutoFit/>
          </a:bodyPr>
          <a:lstStyle/>
          <a:p>
            <a:pPr marL="857250" indent="-857250" algn="ctr">
              <a:buFont typeface="+mj-lt"/>
              <a:buAutoNum type="romanUcPeriod" startAt="4"/>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Provisions of Grace</a:t>
            </a:r>
          </a:p>
        </p:txBody>
      </p:sp>
    </p:spTree>
    <p:extLst>
      <p:ext uri="{BB962C8B-B14F-4D97-AF65-F5344CB8AC3E}">
        <p14:creationId xmlns:p14="http://schemas.microsoft.com/office/powerpoint/2010/main" val="13814986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982C1-F6CB-83DA-00A0-6C958284C92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410E577-5022-83DE-A9EC-378FA5E66361}"/>
              </a:ext>
            </a:extLst>
          </p:cNvPr>
          <p:cNvSpPr txBox="1"/>
          <p:nvPr/>
        </p:nvSpPr>
        <p:spPr>
          <a:xfrm>
            <a:off x="2702560" y="711200"/>
            <a:ext cx="8676640" cy="707886"/>
          </a:xfrm>
          <a:prstGeom prst="rect">
            <a:avLst/>
          </a:prstGeom>
          <a:noFill/>
        </p:spPr>
        <p:txBody>
          <a:bodyPr wrap="square" rtlCol="0">
            <a:spAutoFit/>
          </a:bodyPr>
          <a:lstStyle/>
          <a:p>
            <a:pPr marL="857250" indent="-857250" algn="ctr">
              <a:buFont typeface="+mj-lt"/>
              <a:buAutoNum type="romanUcPeriod" startAt="4"/>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Provisions of Grace</a:t>
            </a:r>
          </a:p>
        </p:txBody>
      </p:sp>
      <p:sp>
        <p:nvSpPr>
          <p:cNvPr id="4" name="TextBox 3">
            <a:extLst>
              <a:ext uri="{FF2B5EF4-FFF2-40B4-BE49-F238E27FC236}">
                <a16:creationId xmlns:a16="http://schemas.microsoft.com/office/drawing/2014/main" id="{76FB3FDC-F9D1-26C7-E7A0-866353CE84B9}"/>
              </a:ext>
            </a:extLst>
          </p:cNvPr>
          <p:cNvSpPr txBox="1"/>
          <p:nvPr/>
        </p:nvSpPr>
        <p:spPr>
          <a:xfrm>
            <a:off x="365760" y="2072640"/>
            <a:ext cx="11541760" cy="2308324"/>
          </a:xfrm>
          <a:prstGeom prst="rect">
            <a:avLst/>
          </a:prstGeom>
          <a:noFill/>
        </p:spPr>
        <p:txBody>
          <a:bodyPr wrap="square" rtlCol="0">
            <a:spAutoFit/>
          </a:bodyPr>
          <a:lstStyle/>
          <a:p>
            <a:pPr marL="457200" indent="-457200">
              <a:buFont typeface="+mj-lt"/>
              <a:buAutoNum type="alphaUcPeriod"/>
            </a:pPr>
            <a:r>
              <a:rPr lang="en-US" sz="2400" b="1" dirty="0"/>
              <a:t>Sacrifice for our sins</a:t>
            </a:r>
          </a:p>
          <a:p>
            <a:pPr marL="457200" indent="-457200">
              <a:buFont typeface="+mj-lt"/>
              <a:buAutoNum type="alphaUcPeriod"/>
            </a:pPr>
            <a:r>
              <a:rPr lang="en-US" sz="2400" b="1" dirty="0"/>
              <a:t>Revelation of God’s will</a:t>
            </a:r>
          </a:p>
          <a:p>
            <a:pPr marL="457200" indent="-457200">
              <a:buFont typeface="+mj-lt"/>
              <a:buAutoNum type="alphaUcPeriod"/>
            </a:pPr>
            <a:r>
              <a:rPr lang="en-US" sz="2400" b="1" dirty="0"/>
              <a:t>Teaching and instruction</a:t>
            </a:r>
          </a:p>
          <a:p>
            <a:pPr marL="457200" indent="-457200">
              <a:buFont typeface="+mj-lt"/>
              <a:buAutoNum type="alphaUcPeriod"/>
            </a:pPr>
            <a:r>
              <a:rPr lang="en-US" sz="2400" b="1" dirty="0"/>
              <a:t>Mediator who pleads our cause</a:t>
            </a:r>
          </a:p>
          <a:p>
            <a:pPr marL="914400" lvl="1" indent="-457200">
              <a:buFont typeface="+mj-lt"/>
              <a:buAutoNum type="arabicPeriod"/>
            </a:pPr>
            <a:r>
              <a:rPr lang="en-US" sz="2400" i="1" dirty="0"/>
              <a:t>He ever lives to intercede for us (Heb. 7:25)</a:t>
            </a:r>
          </a:p>
          <a:p>
            <a:pPr marL="914400" lvl="1" indent="-457200">
              <a:buFont typeface="+mj-lt"/>
              <a:buAutoNum type="arabicPeriod"/>
            </a:pPr>
            <a:r>
              <a:rPr lang="en-US" sz="2400" i="1" dirty="0"/>
              <a:t>Allows us to come to the throne of grace (Heb. 4:16)</a:t>
            </a:r>
            <a:endParaRPr lang="en-US" sz="2400" dirty="0"/>
          </a:p>
        </p:txBody>
      </p:sp>
      <p:sp>
        <p:nvSpPr>
          <p:cNvPr id="2" name="TextBox 1">
            <a:extLst>
              <a:ext uri="{FF2B5EF4-FFF2-40B4-BE49-F238E27FC236}">
                <a16:creationId xmlns:a16="http://schemas.microsoft.com/office/drawing/2014/main" id="{A3205477-9893-6A34-E130-24A3D08C4333}"/>
              </a:ext>
            </a:extLst>
          </p:cNvPr>
          <p:cNvSpPr txBox="1"/>
          <p:nvPr/>
        </p:nvSpPr>
        <p:spPr>
          <a:xfrm>
            <a:off x="2697310" y="684930"/>
            <a:ext cx="8676640" cy="707886"/>
          </a:xfrm>
          <a:prstGeom prst="rect">
            <a:avLst/>
          </a:prstGeom>
          <a:noFill/>
        </p:spPr>
        <p:txBody>
          <a:bodyPr wrap="square" rtlCol="0">
            <a:spAutoFit/>
          </a:bodyPr>
          <a:lstStyle/>
          <a:p>
            <a:pPr marL="857250" indent="-857250" algn="ctr">
              <a:buFont typeface="+mj-lt"/>
              <a:buAutoNum type="romanUcPeriod" startAt="4"/>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Provisions of Grace</a:t>
            </a:r>
          </a:p>
        </p:txBody>
      </p:sp>
    </p:spTree>
    <p:extLst>
      <p:ext uri="{BB962C8B-B14F-4D97-AF65-F5344CB8AC3E}">
        <p14:creationId xmlns:p14="http://schemas.microsoft.com/office/powerpoint/2010/main" val="2306481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62AAB-6063-0748-13CB-EFEC833EF25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C4ED873-7B3D-D36F-8A61-7BD15B3D857D}"/>
              </a:ext>
            </a:extLst>
          </p:cNvPr>
          <p:cNvSpPr txBox="1"/>
          <p:nvPr/>
        </p:nvSpPr>
        <p:spPr>
          <a:xfrm>
            <a:off x="4968240" y="914400"/>
            <a:ext cx="6766560" cy="3785652"/>
          </a:xfrm>
          <a:prstGeom prst="rect">
            <a:avLst/>
          </a:prstGeom>
          <a:noFill/>
        </p:spPr>
        <p:txBody>
          <a:bodyPr wrap="square" rtlCol="0">
            <a:spAutoFit/>
          </a:bodyPr>
          <a:lstStyle/>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a:p>
            <a:pPr marL="400050" indent="-400050">
              <a:buFont typeface="+mj-lt"/>
              <a:buAutoNum type="romanUcPeriod"/>
            </a:pP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Was Grace in the OT?</a:t>
            </a:r>
          </a:p>
          <a:p>
            <a:pPr marL="400050" indent="-400050">
              <a:buFont typeface="+mj-lt"/>
              <a:buAutoNum type="romanUcPeriod"/>
            </a:pP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Goal of Grace</a:t>
            </a:r>
          </a:p>
          <a:p>
            <a:pPr marL="400050" indent="-400050">
              <a:buFont typeface="+mj-lt"/>
              <a:buAutoNum type="romanUcPeriod"/>
            </a:pP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The Provisions of Grace</a:t>
            </a:r>
          </a:p>
          <a:p>
            <a:pPr marL="400050" indent="-400050">
              <a:buFont typeface="+mj-lt"/>
              <a:buAutoNum type="romanUcPeriod"/>
            </a:pP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Warnings about Grace</a:t>
            </a:r>
          </a:p>
        </p:txBody>
      </p:sp>
      <p:sp>
        <p:nvSpPr>
          <p:cNvPr id="2" name="TextBox 1">
            <a:extLst>
              <a:ext uri="{FF2B5EF4-FFF2-40B4-BE49-F238E27FC236}">
                <a16:creationId xmlns:a16="http://schemas.microsoft.com/office/drawing/2014/main" id="{D2D3E735-0503-15FE-856B-09AF694C4EEC}"/>
              </a:ext>
            </a:extLst>
          </p:cNvPr>
          <p:cNvSpPr txBox="1"/>
          <p:nvPr/>
        </p:nvSpPr>
        <p:spPr>
          <a:xfrm>
            <a:off x="365760" y="3749040"/>
            <a:ext cx="3373120" cy="1754326"/>
          </a:xfrm>
          <a:prstGeom prst="rect">
            <a:avLst/>
          </a:prstGeom>
          <a:noFill/>
        </p:spPr>
        <p:txBody>
          <a:bodyPr wrap="square" rtlCol="0">
            <a:spAutoFit/>
          </a:bodyPr>
          <a:lstStyle/>
          <a:p>
            <a:pPr algn="ctr"/>
            <a:r>
              <a:rPr lang="en-US" sz="5400" dirty="0">
                <a:solidFill>
                  <a:srgbClr val="FFFFCC"/>
                </a:solidFill>
                <a:latin typeface="Dreaming Outloud Pro" panose="03050502040302030504" pitchFamily="66" charset="0"/>
                <a:cs typeface="Dreaming Outloud Pro" panose="03050502040302030504" pitchFamily="66" charset="0"/>
              </a:rPr>
              <a:t>The Nature</a:t>
            </a:r>
          </a:p>
          <a:p>
            <a:pPr algn="ctr"/>
            <a:r>
              <a:rPr lang="en-US" sz="5400" dirty="0">
                <a:solidFill>
                  <a:srgbClr val="FFFFCC"/>
                </a:solidFill>
                <a:latin typeface="Dreaming Outloud Pro" panose="03050502040302030504" pitchFamily="66" charset="0"/>
                <a:cs typeface="Dreaming Outloud Pro" panose="03050502040302030504" pitchFamily="66" charset="0"/>
              </a:rPr>
              <a:t>of Grace </a:t>
            </a:r>
          </a:p>
        </p:txBody>
      </p:sp>
      <p:sp>
        <p:nvSpPr>
          <p:cNvPr id="5" name="TextBox 4">
            <a:extLst>
              <a:ext uri="{FF2B5EF4-FFF2-40B4-BE49-F238E27FC236}">
                <a16:creationId xmlns:a16="http://schemas.microsoft.com/office/drawing/2014/main" id="{2B0E352C-A7D3-B945-B222-AA802939DAF8}"/>
              </a:ext>
            </a:extLst>
          </p:cNvPr>
          <p:cNvSpPr txBox="1"/>
          <p:nvPr/>
        </p:nvSpPr>
        <p:spPr>
          <a:xfrm>
            <a:off x="4968240" y="883920"/>
            <a:ext cx="6766560" cy="3785652"/>
          </a:xfrm>
          <a:prstGeom prst="rect">
            <a:avLst/>
          </a:prstGeom>
          <a:noFill/>
        </p:spPr>
        <p:txBody>
          <a:bodyPr wrap="square" rtlCol="0">
            <a:spAutoFit/>
          </a:bodyPr>
          <a:lstStyle/>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a:p>
            <a:pPr marL="400050" indent="-400050">
              <a:buFont typeface="+mj-lt"/>
              <a:buAutoNum type="romanUcPeriod"/>
            </a:pP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Was Grace in the OT?</a:t>
            </a:r>
          </a:p>
          <a:p>
            <a:pPr marL="400050" indent="-400050">
              <a:buFont typeface="+mj-lt"/>
              <a:buAutoNum type="romanUcPeriod"/>
            </a:pP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Goal of Grace</a:t>
            </a:r>
          </a:p>
          <a:p>
            <a:pPr marL="400050" indent="-400050">
              <a:buFont typeface="+mj-lt"/>
              <a:buAutoNum type="romanUcPeriod"/>
            </a:pP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The Provisions of Grace</a:t>
            </a:r>
          </a:p>
          <a:p>
            <a:pPr marL="400050" indent="-400050">
              <a:buFont typeface="+mj-lt"/>
              <a:buAutoNum type="romanUcPeriod"/>
            </a:pP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Warnings about Grace</a:t>
            </a:r>
          </a:p>
        </p:txBody>
      </p:sp>
    </p:spTree>
    <p:extLst>
      <p:ext uri="{BB962C8B-B14F-4D97-AF65-F5344CB8AC3E}">
        <p14:creationId xmlns:p14="http://schemas.microsoft.com/office/powerpoint/2010/main" val="21419917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91611-D623-77D9-FBCF-DD7741FEFB4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5D1536-6122-0C8D-23CA-2AE0A35DF842}"/>
              </a:ext>
            </a:extLst>
          </p:cNvPr>
          <p:cNvSpPr txBox="1"/>
          <p:nvPr/>
        </p:nvSpPr>
        <p:spPr>
          <a:xfrm>
            <a:off x="2702560" y="711200"/>
            <a:ext cx="8676640" cy="707886"/>
          </a:xfrm>
          <a:prstGeom prst="rect">
            <a:avLst/>
          </a:prstGeom>
          <a:noFill/>
        </p:spPr>
        <p:txBody>
          <a:bodyPr wrap="square" rtlCol="0">
            <a:spAutoFit/>
          </a:bodyPr>
          <a:lstStyle/>
          <a:p>
            <a:pPr marL="857250" indent="-857250" algn="ctr">
              <a:buFont typeface="+mj-lt"/>
              <a:buAutoNum type="romanUcPeriod" startAt="5"/>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Warnings about Grace</a:t>
            </a:r>
          </a:p>
        </p:txBody>
      </p:sp>
      <p:sp>
        <p:nvSpPr>
          <p:cNvPr id="4" name="TextBox 3">
            <a:extLst>
              <a:ext uri="{FF2B5EF4-FFF2-40B4-BE49-F238E27FC236}">
                <a16:creationId xmlns:a16="http://schemas.microsoft.com/office/drawing/2014/main" id="{49006F42-8A4A-ABBC-BFCB-6A73E8181876}"/>
              </a:ext>
            </a:extLst>
          </p:cNvPr>
          <p:cNvSpPr txBox="1"/>
          <p:nvPr/>
        </p:nvSpPr>
        <p:spPr>
          <a:xfrm>
            <a:off x="365760" y="2072640"/>
            <a:ext cx="11541760" cy="2031325"/>
          </a:xfrm>
          <a:prstGeom prst="rect">
            <a:avLst/>
          </a:prstGeom>
          <a:noFill/>
        </p:spPr>
        <p:txBody>
          <a:bodyPr wrap="square" rtlCol="0">
            <a:spAutoFit/>
          </a:bodyPr>
          <a:lstStyle/>
          <a:p>
            <a:pPr marL="457200" indent="-457200">
              <a:buFont typeface="+mj-lt"/>
              <a:buAutoNum type="alphaUcPeriod"/>
            </a:pPr>
            <a:r>
              <a:rPr lang="en-US" sz="2400" b="1" dirty="0"/>
              <a:t>Can receive it in vain (1 Cor. 15:10; 2 Cor. 6:1)</a:t>
            </a:r>
          </a:p>
          <a:p>
            <a:pPr marL="457200" indent="-457200">
              <a:buFont typeface="+mj-lt"/>
              <a:buAutoNum type="alphaUcPeriod"/>
            </a:pPr>
            <a:endParaRPr lang="en-US" sz="1000" b="1" dirty="0"/>
          </a:p>
          <a:p>
            <a:pPr marL="457200" indent="-457200">
              <a:buFont typeface="+mj-lt"/>
              <a:buAutoNum type="alphaUcPeriod"/>
            </a:pPr>
            <a:r>
              <a:rPr lang="en-US" sz="2400" b="1" dirty="0"/>
              <a:t>Can set it aside / frustrate it (Gal. 2:21)</a:t>
            </a:r>
          </a:p>
          <a:p>
            <a:pPr marL="457200" indent="-457200">
              <a:buFont typeface="+mj-lt"/>
              <a:buAutoNum type="alphaUcPeriod"/>
            </a:pPr>
            <a:endParaRPr lang="en-US" sz="1000" b="1" dirty="0"/>
          </a:p>
          <a:p>
            <a:pPr marL="457200" indent="-457200">
              <a:buFont typeface="+mj-lt"/>
              <a:buAutoNum type="alphaUcPeriod"/>
            </a:pPr>
            <a:r>
              <a:rPr lang="en-US" sz="2400" b="1" dirty="0"/>
              <a:t>Can fall short of it (Heb. 12:15)</a:t>
            </a:r>
          </a:p>
          <a:p>
            <a:pPr marL="457200" indent="-457200">
              <a:buFont typeface="+mj-lt"/>
              <a:buAutoNum type="alphaUcPeriod"/>
            </a:pPr>
            <a:endParaRPr lang="en-US" sz="1000" b="1" dirty="0"/>
          </a:p>
          <a:p>
            <a:pPr marL="457200" indent="-457200">
              <a:buFont typeface="+mj-lt"/>
              <a:buAutoNum type="alphaUcPeriod"/>
            </a:pPr>
            <a:r>
              <a:rPr lang="en-US" sz="2400" b="1" dirty="0"/>
              <a:t>Can fall from it (Gal. 5:4)</a:t>
            </a:r>
            <a:endParaRPr lang="en-US" sz="2400" dirty="0"/>
          </a:p>
        </p:txBody>
      </p:sp>
      <p:sp>
        <p:nvSpPr>
          <p:cNvPr id="2" name="TextBox 1">
            <a:extLst>
              <a:ext uri="{FF2B5EF4-FFF2-40B4-BE49-F238E27FC236}">
                <a16:creationId xmlns:a16="http://schemas.microsoft.com/office/drawing/2014/main" id="{DAE126AD-B35F-D50F-54F3-35DE9EEB1B70}"/>
              </a:ext>
            </a:extLst>
          </p:cNvPr>
          <p:cNvSpPr txBox="1"/>
          <p:nvPr/>
        </p:nvSpPr>
        <p:spPr>
          <a:xfrm>
            <a:off x="2697310" y="684930"/>
            <a:ext cx="8676640" cy="707886"/>
          </a:xfrm>
          <a:prstGeom prst="rect">
            <a:avLst/>
          </a:prstGeom>
          <a:noFill/>
        </p:spPr>
        <p:txBody>
          <a:bodyPr wrap="square" rtlCol="0">
            <a:spAutoFit/>
          </a:bodyPr>
          <a:lstStyle/>
          <a:p>
            <a:pPr marL="857250" indent="-857250" algn="ctr">
              <a:buFont typeface="+mj-lt"/>
              <a:buAutoNum type="romanUcPeriod" startAt="5"/>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Warnings about Grace</a:t>
            </a:r>
          </a:p>
        </p:txBody>
      </p:sp>
    </p:spTree>
    <p:extLst>
      <p:ext uri="{BB962C8B-B14F-4D97-AF65-F5344CB8AC3E}">
        <p14:creationId xmlns:p14="http://schemas.microsoft.com/office/powerpoint/2010/main" val="39461581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058564-F17B-8056-E9C0-8E867528FD15}"/>
              </a:ext>
            </a:extLst>
          </p:cNvPr>
          <p:cNvSpPr txBox="1"/>
          <p:nvPr/>
        </p:nvSpPr>
        <p:spPr>
          <a:xfrm>
            <a:off x="1205947" y="2104264"/>
            <a:ext cx="10164418" cy="3416320"/>
          </a:xfrm>
          <a:prstGeom prst="rect">
            <a:avLst/>
          </a:prstGeom>
          <a:noFill/>
        </p:spPr>
        <p:txBody>
          <a:bodyPr wrap="square" rtlCol="0">
            <a:spAutoFit/>
          </a:bodyPr>
          <a:lstStyle/>
          <a:p>
            <a:r>
              <a:rPr lang="en-US" sz="3600" dirty="0"/>
              <a:t>“If faithful obedient Christians live in constant fear of being lost, they may not be hearing enough preaching on grace. But when people who are knowingly practicing sin still feel good about  themselves, they are probably not hearing enough strong teaching on obedience and godly living.”</a:t>
            </a:r>
          </a:p>
        </p:txBody>
      </p:sp>
      <p:sp>
        <p:nvSpPr>
          <p:cNvPr id="3" name="TextBox 2">
            <a:extLst>
              <a:ext uri="{FF2B5EF4-FFF2-40B4-BE49-F238E27FC236}">
                <a16:creationId xmlns:a16="http://schemas.microsoft.com/office/drawing/2014/main" id="{794B698A-C68C-CA1F-AB81-A8846CD9B0C7}"/>
              </a:ext>
            </a:extLst>
          </p:cNvPr>
          <p:cNvSpPr txBox="1"/>
          <p:nvPr/>
        </p:nvSpPr>
        <p:spPr>
          <a:xfrm>
            <a:off x="609600" y="6016488"/>
            <a:ext cx="10972800" cy="707886"/>
          </a:xfrm>
          <a:prstGeom prst="rect">
            <a:avLst/>
          </a:prstGeom>
          <a:noFill/>
        </p:spPr>
        <p:txBody>
          <a:bodyPr wrap="square" rtlCol="0">
            <a:spAutoFit/>
          </a:bodyPr>
          <a:lstStyle/>
          <a:p>
            <a:endParaRPr lang="en-US" sz="2000" dirty="0"/>
          </a:p>
          <a:p>
            <a:r>
              <a:rPr lang="en-US" sz="2000" dirty="0"/>
              <a:t> Sewell Hall, “Balanced Preaching on Grace and Works,” </a:t>
            </a:r>
            <a:r>
              <a:rPr lang="en-US" sz="2000" i="1" dirty="0"/>
              <a:t>Christianity Magazine</a:t>
            </a:r>
            <a:r>
              <a:rPr lang="en-US" sz="2000" dirty="0"/>
              <a:t>, Sept-Oct, 1996</a:t>
            </a:r>
          </a:p>
        </p:txBody>
      </p:sp>
      <p:sp>
        <p:nvSpPr>
          <p:cNvPr id="4" name="TextBox 3">
            <a:extLst>
              <a:ext uri="{FF2B5EF4-FFF2-40B4-BE49-F238E27FC236}">
                <a16:creationId xmlns:a16="http://schemas.microsoft.com/office/drawing/2014/main" id="{2365F8BD-3E16-6474-E3B1-C8CCC233B037}"/>
              </a:ext>
            </a:extLst>
          </p:cNvPr>
          <p:cNvSpPr txBox="1"/>
          <p:nvPr/>
        </p:nvSpPr>
        <p:spPr>
          <a:xfrm>
            <a:off x="821635" y="284922"/>
            <a:ext cx="10548730" cy="1323439"/>
          </a:xfrm>
          <a:prstGeom prst="rect">
            <a:avLst/>
          </a:prstGeom>
          <a:noFill/>
        </p:spPr>
        <p:txBody>
          <a:bodyPr wrap="square" rtlCol="0">
            <a:spAutoFit/>
          </a:bodyPr>
          <a:lstStyle/>
          <a:p>
            <a:pPr algn="ctr"/>
            <a:r>
              <a:rPr lang="en-US" sz="4000" b="1" dirty="0">
                <a:solidFill>
                  <a:schemeClr val="bg1"/>
                </a:solidFill>
                <a:effectLst>
                  <a:outerShdw blurRad="38100" dist="38100" dir="2700000" algn="tl">
                    <a:srgbClr val="000000">
                      <a:alpha val="43137"/>
                    </a:srgbClr>
                  </a:outerShdw>
                </a:effectLst>
              </a:rPr>
              <a:t>Not Enough Preaching on Grace</a:t>
            </a:r>
          </a:p>
          <a:p>
            <a:pPr algn="ctr"/>
            <a:r>
              <a:rPr lang="en-US" sz="4000" b="1" dirty="0">
                <a:solidFill>
                  <a:schemeClr val="bg1"/>
                </a:solidFill>
                <a:effectLst>
                  <a:outerShdw blurRad="38100" dist="38100" dir="2700000" algn="tl">
                    <a:srgbClr val="000000">
                      <a:alpha val="43137"/>
                    </a:srgbClr>
                  </a:outerShdw>
                </a:effectLst>
              </a:rPr>
              <a:t>or Not Enough on Godly Living?</a:t>
            </a:r>
          </a:p>
        </p:txBody>
      </p:sp>
    </p:spTree>
    <p:extLst>
      <p:ext uri="{BB962C8B-B14F-4D97-AF65-F5344CB8AC3E}">
        <p14:creationId xmlns:p14="http://schemas.microsoft.com/office/powerpoint/2010/main" val="22497351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DF01B-EEE6-D455-9AB6-82336CDBB6D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1243D3A-0BD6-8C96-7CD1-50E84E15BBF9}"/>
              </a:ext>
            </a:extLst>
          </p:cNvPr>
          <p:cNvSpPr txBox="1"/>
          <p:nvPr/>
        </p:nvSpPr>
        <p:spPr>
          <a:xfrm>
            <a:off x="4968240" y="914400"/>
            <a:ext cx="6766560" cy="3785652"/>
          </a:xfrm>
          <a:prstGeom prst="rect">
            <a:avLst/>
          </a:prstGeom>
          <a:noFill/>
        </p:spPr>
        <p:txBody>
          <a:bodyPr wrap="square" rtlCol="0">
            <a:spAutoFit/>
          </a:bodyPr>
          <a:lstStyle/>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a:p>
            <a:pPr marL="400050" indent="-400050">
              <a:buFont typeface="+mj-lt"/>
              <a:buAutoNum type="romanUcPeriod"/>
            </a:pP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Was Grace in the OT?</a:t>
            </a:r>
          </a:p>
          <a:p>
            <a:pPr marL="400050" indent="-400050">
              <a:buFont typeface="+mj-lt"/>
              <a:buAutoNum type="romanUcPeriod"/>
            </a:pP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Goal of Grace</a:t>
            </a:r>
          </a:p>
          <a:p>
            <a:pPr marL="400050" indent="-400050">
              <a:buFont typeface="+mj-lt"/>
              <a:buAutoNum type="romanUcPeriod"/>
            </a:pP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The Provisions of Grace</a:t>
            </a:r>
          </a:p>
          <a:p>
            <a:pPr marL="400050" indent="-400050">
              <a:buFont typeface="+mj-lt"/>
              <a:buAutoNum type="romanUcPeriod"/>
            </a:pP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Warnings about Grace</a:t>
            </a:r>
          </a:p>
        </p:txBody>
      </p:sp>
      <p:sp>
        <p:nvSpPr>
          <p:cNvPr id="2" name="TextBox 1">
            <a:extLst>
              <a:ext uri="{FF2B5EF4-FFF2-40B4-BE49-F238E27FC236}">
                <a16:creationId xmlns:a16="http://schemas.microsoft.com/office/drawing/2014/main" id="{637BFEEA-6626-97C7-9777-5C33957D9569}"/>
              </a:ext>
            </a:extLst>
          </p:cNvPr>
          <p:cNvSpPr txBox="1"/>
          <p:nvPr/>
        </p:nvSpPr>
        <p:spPr>
          <a:xfrm>
            <a:off x="365760" y="3749040"/>
            <a:ext cx="3373120" cy="1754326"/>
          </a:xfrm>
          <a:prstGeom prst="rect">
            <a:avLst/>
          </a:prstGeom>
          <a:noFill/>
        </p:spPr>
        <p:txBody>
          <a:bodyPr wrap="square" rtlCol="0">
            <a:spAutoFit/>
          </a:bodyPr>
          <a:lstStyle/>
          <a:p>
            <a:pPr algn="ctr"/>
            <a:r>
              <a:rPr lang="en-US" sz="5400" dirty="0">
                <a:solidFill>
                  <a:srgbClr val="FFFFCC"/>
                </a:solidFill>
                <a:latin typeface="Dreaming Outloud Pro" panose="03050502040302030504" pitchFamily="66" charset="0"/>
                <a:cs typeface="Dreaming Outloud Pro" panose="03050502040302030504" pitchFamily="66" charset="0"/>
              </a:rPr>
              <a:t>The Nature</a:t>
            </a:r>
          </a:p>
          <a:p>
            <a:pPr algn="ctr"/>
            <a:r>
              <a:rPr lang="en-US" sz="5400" dirty="0">
                <a:solidFill>
                  <a:srgbClr val="FFFFCC"/>
                </a:solidFill>
                <a:latin typeface="Dreaming Outloud Pro" panose="03050502040302030504" pitchFamily="66" charset="0"/>
                <a:cs typeface="Dreaming Outloud Pro" panose="03050502040302030504" pitchFamily="66" charset="0"/>
              </a:rPr>
              <a:t>of Grace </a:t>
            </a:r>
          </a:p>
        </p:txBody>
      </p:sp>
      <p:sp>
        <p:nvSpPr>
          <p:cNvPr id="5" name="TextBox 4">
            <a:extLst>
              <a:ext uri="{FF2B5EF4-FFF2-40B4-BE49-F238E27FC236}">
                <a16:creationId xmlns:a16="http://schemas.microsoft.com/office/drawing/2014/main" id="{CF3BCC83-DCF2-B21A-F941-8D4806062694}"/>
              </a:ext>
            </a:extLst>
          </p:cNvPr>
          <p:cNvSpPr txBox="1"/>
          <p:nvPr/>
        </p:nvSpPr>
        <p:spPr>
          <a:xfrm>
            <a:off x="4968240" y="883920"/>
            <a:ext cx="6766560" cy="3785652"/>
          </a:xfrm>
          <a:prstGeom prst="rect">
            <a:avLst/>
          </a:prstGeom>
          <a:noFill/>
        </p:spPr>
        <p:txBody>
          <a:bodyPr wrap="square" rtlCol="0">
            <a:spAutoFit/>
          </a:bodyPr>
          <a:lstStyle/>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What is Grace?</a:t>
            </a:r>
          </a:p>
          <a:p>
            <a:pPr marL="400050" indent="-400050">
              <a:buFont typeface="+mj-lt"/>
              <a:buAutoNum type="romanUcPeriod"/>
            </a:pP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Was Grace in the OT?</a:t>
            </a:r>
          </a:p>
          <a:p>
            <a:pPr marL="400050" indent="-400050">
              <a:buFont typeface="+mj-lt"/>
              <a:buAutoNum type="romanUcPeriod"/>
            </a:pP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Goal of Grace</a:t>
            </a:r>
          </a:p>
          <a:p>
            <a:pPr marL="400050" indent="-400050">
              <a:buFont typeface="+mj-lt"/>
              <a:buAutoNum type="romanUcPeriod"/>
            </a:pP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The Provisions of Grace</a:t>
            </a:r>
          </a:p>
          <a:p>
            <a:pPr marL="400050" indent="-400050">
              <a:buFont typeface="+mj-lt"/>
              <a:buAutoNum type="romanUcPeriod"/>
            </a:pP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Warnings about Grace</a:t>
            </a:r>
          </a:p>
        </p:txBody>
      </p:sp>
    </p:spTree>
    <p:extLst>
      <p:ext uri="{BB962C8B-B14F-4D97-AF65-F5344CB8AC3E}">
        <p14:creationId xmlns:p14="http://schemas.microsoft.com/office/powerpoint/2010/main" val="39005484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42BBC-D0A8-61AC-4FAC-6DF19B5A1B5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B6352EF-0BF1-78D3-E1EF-548C7E76DB7A}"/>
              </a:ext>
            </a:extLst>
          </p:cNvPr>
          <p:cNvSpPr txBox="1"/>
          <p:nvPr/>
        </p:nvSpPr>
        <p:spPr>
          <a:xfrm>
            <a:off x="355600" y="3952240"/>
            <a:ext cx="337312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FFCC"/>
                </a:solidFill>
                <a:effectLst/>
                <a:uLnTx/>
                <a:uFillTx/>
                <a:latin typeface="Dreaming Outloud Pro" panose="03050502040302030504" pitchFamily="66" charset="0"/>
                <a:ea typeface="+mn-ea"/>
                <a:cs typeface="Dreaming Outloud Pro" panose="03050502040302030504" pitchFamily="66" charset="0"/>
              </a:rPr>
              <a:t>A Series</a:t>
            </a:r>
          </a:p>
        </p:txBody>
      </p:sp>
      <p:sp>
        <p:nvSpPr>
          <p:cNvPr id="3" name="TextBox 2">
            <a:extLst>
              <a:ext uri="{FF2B5EF4-FFF2-40B4-BE49-F238E27FC236}">
                <a16:creationId xmlns:a16="http://schemas.microsoft.com/office/drawing/2014/main" id="{74A02B50-160D-1035-6F54-7E7D95E2239D}"/>
              </a:ext>
            </a:extLst>
          </p:cNvPr>
          <p:cNvSpPr txBox="1"/>
          <p:nvPr/>
        </p:nvSpPr>
        <p:spPr>
          <a:xfrm>
            <a:off x="4953002" y="1005840"/>
            <a:ext cx="7040880" cy="446276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 The Nature of Sin (Nov. 10)</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 The Nature of Grace (Nov. 17)</a:t>
            </a:r>
            <a:endParaRPr kumimoji="0" lang="en-US" sz="32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ptos" panose="02110004020202020204"/>
                <a:ea typeface="+mn-ea"/>
                <a:cs typeface="+mn-cs"/>
              </a:rPr>
              <a:t> Man’s Ability to Obey (Nov. 24)</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 Are We Under Law? (Dec. 1)</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 Faith and Works (Dec. 8)</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 How the Sinner is Forgiven (Dec. 15)</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 Imputed Righteousness (Dec. 22)</a:t>
            </a:r>
          </a:p>
        </p:txBody>
      </p:sp>
    </p:spTree>
    <p:extLst>
      <p:ext uri="{BB962C8B-B14F-4D97-AF65-F5344CB8AC3E}">
        <p14:creationId xmlns:p14="http://schemas.microsoft.com/office/powerpoint/2010/main" val="8006104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1686</TotalTime>
  <Words>2405</Words>
  <Application>Microsoft Office PowerPoint</Application>
  <PresentationFormat>Widescreen</PresentationFormat>
  <Paragraphs>393</Paragraphs>
  <Slides>34</Slides>
  <Notes>12</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34</vt:i4>
      </vt:variant>
    </vt:vector>
  </HeadingPairs>
  <TitlesOfParts>
    <vt:vector size="47" baseType="lpstr">
      <vt:lpstr>Wingdings</vt:lpstr>
      <vt:lpstr>Dreaming Outloud Pro</vt:lpstr>
      <vt:lpstr>Congenial SemiBold</vt:lpstr>
      <vt:lpstr>Aptos Display</vt:lpstr>
      <vt:lpstr>CopperPlate-Cond</vt:lpstr>
      <vt:lpstr>Trade Gothic Inline</vt:lpstr>
      <vt:lpstr>Arial</vt:lpstr>
      <vt:lpstr>Calibri</vt:lpstr>
      <vt:lpstr>Gill Sans MT</vt:lpstr>
      <vt:lpstr>Aptos</vt:lpstr>
      <vt:lpstr>Office Theme</vt:lpstr>
      <vt:lpstr>Custom Design</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Donnie V. Rader</dc:creator>
  <cp:lastModifiedBy>Donnie V. Rader</cp:lastModifiedBy>
  <cp:revision>3</cp:revision>
  <cp:lastPrinted>2024-11-17T20:30:06Z</cp:lastPrinted>
  <dcterms:created xsi:type="dcterms:W3CDTF">2024-11-08T16:24:57Z</dcterms:created>
  <dcterms:modified xsi:type="dcterms:W3CDTF">2024-11-17T20:34:11Z</dcterms:modified>
</cp:coreProperties>
</file>