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61" r:id="rId1"/>
    <p:sldMasterId id="2147483673" r:id="rId2"/>
  </p:sldMasterIdLst>
  <p:notesMasterIdLst>
    <p:notesMasterId r:id="rId28"/>
  </p:notesMasterIdLst>
  <p:sldIdLst>
    <p:sldId id="257" r:id="rId3"/>
    <p:sldId id="258" r:id="rId4"/>
    <p:sldId id="259" r:id="rId5"/>
    <p:sldId id="288" r:id="rId6"/>
    <p:sldId id="260" r:id="rId7"/>
    <p:sldId id="261" r:id="rId8"/>
    <p:sldId id="262" r:id="rId9"/>
    <p:sldId id="263" r:id="rId10"/>
    <p:sldId id="283" r:id="rId11"/>
    <p:sldId id="264" r:id="rId12"/>
    <p:sldId id="284" r:id="rId13"/>
    <p:sldId id="265" r:id="rId14"/>
    <p:sldId id="268" r:id="rId15"/>
    <p:sldId id="269" r:id="rId16"/>
    <p:sldId id="285" r:id="rId17"/>
    <p:sldId id="271" r:id="rId18"/>
    <p:sldId id="272" r:id="rId19"/>
    <p:sldId id="273" r:id="rId20"/>
    <p:sldId id="274" r:id="rId21"/>
    <p:sldId id="286" r:id="rId22"/>
    <p:sldId id="276" r:id="rId23"/>
    <p:sldId id="277" r:id="rId24"/>
    <p:sldId id="278" r:id="rId25"/>
    <p:sldId id="287" r:id="rId26"/>
    <p:sldId id="279" r:id="rId27"/>
  </p:sldIdLst>
  <p:sldSz cx="12192000" cy="6858000"/>
  <p:notesSz cx="6858000" cy="9144000"/>
  <p:embeddedFontLst>
    <p:embeddedFont>
      <p:font typeface="Abril Fatface" panose="02000503000000020003" pitchFamily="2" charset="0"/>
      <p:regular r:id="rId29"/>
    </p:embeddedFont>
    <p:embeddedFont>
      <p:font typeface="Arial Black" panose="020B0A04020102020204" pitchFamily="34" charset="0"/>
      <p:bold r:id="rId30"/>
    </p:embeddedFon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Congenial SemiBold" panose="02000503040000020004" pitchFamily="2" charset="0"/>
      <p:bold r:id="rId35"/>
      <p:boldItalic r:id="rId36"/>
    </p:embeddedFont>
    <p:embeddedFont>
      <p:font typeface="Tahoma" panose="020B0604030504040204" pitchFamily="34" charset="0"/>
      <p:regular r:id="rId37"/>
      <p:bold r:id="rId3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Impress BT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62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93BD6-CE1B-4323-A135-05E1EE2B45B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DDC3C-DFFB-477C-B191-CFA15402D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07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2001 2011 2015 2024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DC3C-DFFB-477C-B191-CFA15402D5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65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DDC3C-DFFB-477C-B191-CFA15402D58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4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16387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000"/>
            </a:p>
          </p:txBody>
        </p:sp>
        <p:sp>
          <p:nvSpPr>
            <p:cNvPr id="16388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4000"/>
            </a:p>
          </p:txBody>
        </p:sp>
        <p:sp>
          <p:nvSpPr>
            <p:cNvPr id="16389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4000"/>
            </a:p>
          </p:txBody>
        </p:sp>
        <p:grpSp>
          <p:nvGrpSpPr>
            <p:cNvPr id="16390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16391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  <p:sp>
            <p:nvSpPr>
              <p:cNvPr id="16392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  <p:sp>
            <p:nvSpPr>
              <p:cNvPr id="16393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  <p:sp>
            <p:nvSpPr>
              <p:cNvPr id="16394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</p:grpSp>
      </p:grpSp>
      <p:sp>
        <p:nvSpPr>
          <p:cNvPr id="163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6399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B27DF7-95E6-4ED8-8891-4CF70E726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BF86C-C68B-4FEC-81CD-69E4163000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9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9D0B7-1933-4B1D-959C-9FAD970361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7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B3964-1D80-40DC-92DA-0DAD398155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9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D5994-0301-490A-8748-60E78EFEA4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5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483D3-F1CB-44D8-905C-8FBE268585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4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E837C0-D726-4777-AA4B-9AEE374BC9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3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A1A47-595A-471E-888C-17FE5B3DB4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D93C2-32D6-4DA8-A07B-098CE92559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3714C-476A-42A9-8B96-EA1DDC4239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DB640-CDAC-474A-A1EE-83956D7FE4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7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2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0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05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87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4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71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4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14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000"/>
            </a:p>
          </p:txBody>
        </p:sp>
        <p:sp>
          <p:nvSpPr>
            <p:cNvPr id="15364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4000"/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4000"/>
            </a:p>
          </p:txBody>
        </p:sp>
        <p:grpSp>
          <p:nvGrpSpPr>
            <p:cNvPr id="15366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15367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  <p:sp>
            <p:nvSpPr>
              <p:cNvPr id="15368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  <p:sp>
            <p:nvSpPr>
              <p:cNvPr id="15369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  <p:sp>
            <p:nvSpPr>
              <p:cNvPr id="15370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4000"/>
              </a:p>
            </p:txBody>
          </p:sp>
        </p:grpSp>
      </p:grpSp>
      <p:sp>
        <p:nvSpPr>
          <p:cNvPr id="15371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5375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55409DC-BE09-4A34-BC77-410FEE8DFC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10/13/2024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0"/>
            <a:ext cx="12218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90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3B2A703-4C0D-6755-B10D-E524B7E0621C}"/>
              </a:ext>
            </a:extLst>
          </p:cNvPr>
          <p:cNvGrpSpPr/>
          <p:nvPr/>
        </p:nvGrpSpPr>
        <p:grpSpPr>
          <a:xfrm>
            <a:off x="2895600" y="2209801"/>
            <a:ext cx="6324600" cy="3687763"/>
            <a:chOff x="2895600" y="2209801"/>
            <a:chExt cx="6324600" cy="3687763"/>
          </a:xfrm>
        </p:grpSpPr>
        <p:graphicFrame>
          <p:nvGraphicFramePr>
            <p:cNvPr id="17411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3141787"/>
                </p:ext>
              </p:extLst>
            </p:nvPr>
          </p:nvGraphicFramePr>
          <p:xfrm>
            <a:off x="2895600" y="2209801"/>
            <a:ext cx="6324600" cy="3687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GALLERY" r:id="rId3" imgW="4575600" imgH="2667960" progId="GALLERYClipart">
                    <p:embed/>
                  </p:oleObj>
                </mc:Choice>
                <mc:Fallback>
                  <p:oleObj name="GALLERY" r:id="rId3" imgW="4575600" imgH="2667960" progId="GALLERYClipart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5600" y="2209801"/>
                          <a:ext cx="6324600" cy="3687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2" name="Oval 4"/>
            <p:cNvSpPr>
              <a:spLocks noChangeArrowheads="1"/>
            </p:cNvSpPr>
            <p:nvPr/>
          </p:nvSpPr>
          <p:spPr bwMode="auto">
            <a:xfrm>
              <a:off x="5105400" y="3505200"/>
              <a:ext cx="1981200" cy="1905000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4800" dirty="0">
                  <a:latin typeface="Arial Narrow" pitchFamily="34" charset="0"/>
                </a:rPr>
                <a:t>Focal</a:t>
              </a:r>
            </a:p>
            <a:p>
              <a:pPr algn="ctr"/>
              <a:r>
                <a:rPr lang="en-US" sz="4800" dirty="0">
                  <a:latin typeface="Arial Narrow" pitchFamily="34" charset="0"/>
                </a:rPr>
                <a:t>Point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40A635C-F69E-D57B-CF55-FA1E7EFA56EC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2895600" y="2209801"/>
          <a:ext cx="6324600" cy="368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ALLERY" r:id="rId2" imgW="4575600" imgH="2667960" progId="GALLERYClipart">
                  <p:embed/>
                </p:oleObj>
              </mc:Choice>
              <mc:Fallback>
                <p:oleObj name="GALLERY" r:id="rId2" imgW="4575600" imgH="2667960" progId="GALLERYClipar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209801"/>
                        <a:ext cx="6324600" cy="368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5105400" y="3505200"/>
            <a:ext cx="1981200" cy="19050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3333FF"/>
                </a:solidFill>
                <a:latin typeface="Arial Narrow" pitchFamily="34" charset="0"/>
              </a:rPr>
              <a:t>Hope of</a:t>
            </a:r>
          </a:p>
          <a:p>
            <a:pPr algn="ctr"/>
            <a:r>
              <a:rPr lang="en-US" b="1" dirty="0">
                <a:solidFill>
                  <a:srgbClr val="3333FF"/>
                </a:solidFill>
                <a:latin typeface="Arial Narrow" pitchFamily="34" charset="0"/>
              </a:rPr>
              <a:t>Heaven</a:t>
            </a:r>
            <a:endParaRPr lang="en-US" sz="4800" b="1" dirty="0">
              <a:latin typeface="Arial Narrow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CD5A7F-E6C2-A5D4-44CB-F0176761DAFB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088928" y="3429001"/>
            <a:ext cx="602049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6000" dirty="0">
                <a:latin typeface="+mn-lt"/>
              </a:rPr>
              <a:t>1 Peter 1:3-12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38192-7A89-3F27-BC06-052FD98FB005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981200" y="2438401"/>
            <a:ext cx="8077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Nature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Basis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Conditions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Testing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Meaning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C80BE8-EFB2-D188-AD19-74A9779CCFC1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  <p:extLst>
      <p:ext uri="{BB962C8B-B14F-4D97-AF65-F5344CB8AC3E}">
        <p14:creationId xmlns:p14="http://schemas.microsoft.com/office/powerpoint/2010/main" val="33221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981200" y="2438401"/>
            <a:ext cx="86106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Nature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The Basis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The Conditions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The Testing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V. The Meaning of Our Hope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74669E-C4C6-71C5-3A34-4104E8FCFB51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Nature</a:t>
            </a:r>
            <a:endParaRPr lang="en-US" dirty="0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48001" y="2362201"/>
            <a:ext cx="456926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Living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</a:p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Inheritance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4)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4251495" y="3886200"/>
            <a:ext cx="337945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Incorruptible</a:t>
            </a:r>
          </a:p>
          <a:p>
            <a:pPr algn="ctr"/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Undefiled</a:t>
            </a:r>
          </a:p>
          <a:p>
            <a:pPr algn="ctr"/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not fade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" fill="hold"/>
                                        <p:tgtEl>
                                          <p:spTgt spid="22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" fill="hold"/>
                                        <p:tgtEl>
                                          <p:spTgt spid="22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" fill="hold"/>
                                        <p:tgtEl>
                                          <p:spTgt spid="22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" fill="hold"/>
                                        <p:tgtEl>
                                          <p:spTgt spid="22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 build="p" autoUpdateAnimBg="0"/>
      <p:bldP spid="2253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Nature</a:t>
            </a:r>
            <a:endParaRPr lang="en-US" dirty="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743200" y="2209800"/>
            <a:ext cx="84582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Living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</a:p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Inheritance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4)</a:t>
            </a:r>
          </a:p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Approval &amp; Honor from God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(v. 7)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356610" y="4382870"/>
            <a:ext cx="57631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Praise  </a:t>
            </a:r>
            <a:r>
              <a:rPr lang="en-US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•</a:t>
            </a: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Honor  </a:t>
            </a:r>
            <a:r>
              <a:rPr lang="en-US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•</a:t>
            </a: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Glory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Nature</a:t>
            </a:r>
            <a:endParaRPr lang="en-US" dirty="0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514600" y="2122438"/>
            <a:ext cx="8534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Living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</a:p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Inheritance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4)</a:t>
            </a:r>
          </a:p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Approval &amp; Honor from God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(v. 7)</a:t>
            </a:r>
          </a:p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Salvation of our Souls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(v. 9)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981200" y="2438400"/>
            <a:ext cx="8077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 The Nature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Basis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The Conditions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The Testing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V. The Meaning of Our Hope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03A535-9C42-4693-ED93-384BEE2FC2A6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  <p:extLst>
      <p:ext uri="{BB962C8B-B14F-4D97-AF65-F5344CB8AC3E}">
        <p14:creationId xmlns:p14="http://schemas.microsoft.com/office/powerpoint/2010/main" val="33221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Basis</a:t>
            </a:r>
            <a:endParaRPr lang="en-US" dirty="0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743200" y="2590801"/>
            <a:ext cx="76721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God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(vv. 3, 5)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Mercy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Resurrection of Christ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981200" y="2438401"/>
            <a:ext cx="8077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 The Nature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The Basis of Our Hope</a:t>
            </a:r>
          </a:p>
          <a:p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Conditions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The Testing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V. The Meaning of Our Hope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AB07B4-D585-4E61-DF45-E7181C685BC2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  <p:extLst>
      <p:ext uri="{BB962C8B-B14F-4D97-AF65-F5344CB8AC3E}">
        <p14:creationId xmlns:p14="http://schemas.microsoft.com/office/powerpoint/2010/main" val="33221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Conditions</a:t>
            </a:r>
            <a:endParaRPr lang="en-US" dirty="0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743200" y="2819400"/>
            <a:ext cx="425347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New Birth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362200" y="4038601"/>
            <a:ext cx="6930102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Birth give the right of inheritance.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 autoUpdateAnimBg="0"/>
      <p:bldP spid="2662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Conditions</a:t>
            </a:r>
            <a:endParaRPr lang="en-US" dirty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743200" y="2819401"/>
            <a:ext cx="466005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New Birth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Faith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5)</a:t>
            </a: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3276600" y="4419600"/>
            <a:ext cx="5562600" cy="1905000"/>
          </a:xfrm>
          <a:prstGeom prst="ellipse">
            <a:avLst/>
          </a:prstGeom>
          <a:solidFill>
            <a:schemeClr val="tx2"/>
          </a:solidFill>
          <a:ln w="12700">
            <a:noFill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Belief in Christ (v. 8)</a:t>
            </a:r>
          </a:p>
          <a:p>
            <a:pPr algn="ctr"/>
            <a:r>
              <a:rPr lang="en-US" sz="320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Genuine - real (v. 7)</a:t>
            </a:r>
            <a:endParaRPr lang="en-US" sz="320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Faithful (v. 9)</a:t>
            </a:r>
            <a:endParaRPr lang="en-US" sz="3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Conditions</a:t>
            </a:r>
            <a:endParaRPr lang="en-US" dirty="0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743200" y="2819401"/>
            <a:ext cx="648427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New Birth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3)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Faith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(v. 5)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Endurance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(vv. 5, 7, 9)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219200" y="5105400"/>
            <a:ext cx="9982200" cy="579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rgbClr val="3333FF"/>
                </a:solidFill>
                <a:latin typeface="Arial Narrow" pitchFamily="34" charset="0"/>
              </a:rPr>
              <a:t>Obey gospel </a:t>
            </a:r>
            <a:r>
              <a:rPr lang="en-US" sz="3200" dirty="0">
                <a:solidFill>
                  <a:srgbClr val="3333FF"/>
                </a:solidFill>
                <a:latin typeface="Abril Fatface" panose="02000503000000020003" pitchFamily="2" charset="0"/>
                <a:sym typeface="BD Symbols" pitchFamily="2" charset="2"/>
              </a:rPr>
              <a:t>■</a:t>
            </a:r>
            <a:r>
              <a:rPr lang="en-US" sz="3200" dirty="0">
                <a:solidFill>
                  <a:srgbClr val="3333FF"/>
                </a:solidFill>
                <a:latin typeface="Arial Narrow" pitchFamily="34" charset="0"/>
                <a:sym typeface="BD Symbols" pitchFamily="2" charset="2"/>
              </a:rPr>
              <a:t> Remain Faithful </a:t>
            </a:r>
            <a:r>
              <a:rPr lang="en-US" sz="3200" dirty="0">
                <a:solidFill>
                  <a:srgbClr val="3333FF"/>
                </a:solidFill>
                <a:latin typeface="Abril Fatface" panose="02000503000000020003" pitchFamily="2" charset="0"/>
                <a:sym typeface="BD Symbols" pitchFamily="2" charset="2"/>
              </a:rPr>
              <a:t>■</a:t>
            </a:r>
            <a:r>
              <a:rPr lang="en-US" sz="3200" dirty="0">
                <a:solidFill>
                  <a:srgbClr val="3333FF"/>
                </a:solidFill>
                <a:latin typeface="Arial Narrow" pitchFamily="34" charset="0"/>
                <a:sym typeface="BD Symbols" pitchFamily="2" charset="2"/>
              </a:rPr>
              <a:t> Don’t Quit!</a:t>
            </a:r>
            <a:endParaRPr lang="en-US" sz="3200" dirty="0">
              <a:solidFill>
                <a:srgbClr val="3333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981200" y="2438401"/>
            <a:ext cx="8077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 The Nature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The Basis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The Conditions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Testing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V. The Meaning of Our Hope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4455C6-2D90-1D96-A658-8B80974A2156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  <p:extLst>
      <p:ext uri="{BB962C8B-B14F-4D97-AF65-F5344CB8AC3E}">
        <p14:creationId xmlns:p14="http://schemas.microsoft.com/office/powerpoint/2010/main" val="33221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Testing</a:t>
            </a:r>
            <a:endParaRPr lang="en-US" dirty="0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819400" y="2514600"/>
            <a:ext cx="572887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Do We Face?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733800" y="3733800"/>
            <a:ext cx="4572000" cy="15240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i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Various Trials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3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(v. 6)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utoUpdateAnimBg="0"/>
      <p:bldP spid="32774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819400" y="2514601"/>
            <a:ext cx="5728876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Do We Face?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Will It Last?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733800" y="4267200"/>
            <a:ext cx="4572000" cy="15240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i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Little While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3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(v. 6)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Testing</a:t>
            </a:r>
            <a:endParaRPr lang="en-US" dirty="0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819401" y="2514600"/>
            <a:ext cx="679647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Do We Face?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Will It Last?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How Does God View It?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733800" y="4648200"/>
            <a:ext cx="4572000" cy="15240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i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 Test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3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(vv. 6-7)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Testing</a:t>
            </a:r>
            <a:endParaRPr lang="en-US" dirty="0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819401" y="2514601"/>
            <a:ext cx="6796476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Do We Face?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Will It Last?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How Does God View It?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Does It Cause?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733800" y="5279253"/>
            <a:ext cx="4572000" cy="1200569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Rejoicing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(vv. 6, 8)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981200" y="2438401"/>
            <a:ext cx="8077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 The Nature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The Basis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The Conditions of Our Hope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The Testing of Our Hope</a:t>
            </a:r>
          </a:p>
          <a:p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Meaning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2D9063-EE11-CC0A-FE15-1383A34B7052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  <p:extLst>
      <p:ext uri="{BB962C8B-B14F-4D97-AF65-F5344CB8AC3E}">
        <p14:creationId xmlns:p14="http://schemas.microsoft.com/office/powerpoint/2010/main" val="33221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Meaning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2819400" y="2514600"/>
            <a:ext cx="594726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Live Holy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(vv. 15-16)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Meaning</a:t>
            </a:r>
            <a:endParaRPr lang="en-US" dirty="0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2819400" y="3276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819400" y="2514601"/>
            <a:ext cx="594726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Live Holy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(vv. 15-16)</a:t>
            </a:r>
          </a:p>
          <a:p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Endure 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(vv. 3-12)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CCFF99"/>
                </a:solidFill>
              </a:rPr>
              <a:t>We </a:t>
            </a:r>
            <a:r>
              <a:rPr lang="en-US" sz="4800" i="1" dirty="0">
                <a:solidFill>
                  <a:srgbClr val="CCFF99"/>
                </a:solidFill>
              </a:rPr>
              <a:t>Can</a:t>
            </a:r>
            <a:r>
              <a:rPr lang="en-US" i="1" dirty="0">
                <a:solidFill>
                  <a:srgbClr val="CCFF99"/>
                </a:solidFill>
              </a:rPr>
              <a:t> Endure</a:t>
            </a:r>
            <a:endParaRPr lang="en-US" dirty="0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057400" y="2514600"/>
            <a:ext cx="8153400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Knowing trials not forever </a:t>
            </a:r>
            <a:r>
              <a:rPr lang="en-US" sz="28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(v. 6)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Knowing test will prove your faith </a:t>
            </a:r>
            <a:r>
              <a:rPr lang="en-US" sz="28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(v. 7)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Knowing it makes you better </a:t>
            </a:r>
            <a:r>
              <a:rPr lang="en-US" sz="28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(vv. 6-7)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Knowing God is glorified </a:t>
            </a:r>
            <a:r>
              <a:rPr lang="en-US" sz="28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(4:16)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Knowing what is ahead </a:t>
            </a:r>
            <a:r>
              <a:rPr lang="en-US" sz="28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(v. 9)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Knowing to what you have access </a:t>
            </a:r>
            <a:r>
              <a:rPr lang="en-US" sz="28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(vv. 10-12)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981200" y="2438401"/>
            <a:ext cx="8077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Nature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Basis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Conditions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Testing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V. The </a:t>
            </a:r>
            <a:r>
              <a:rPr lang="en-US" sz="4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Meaning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Our Hope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97D8E2-E5D7-A2C9-6DF8-05BF18CB8F1A}"/>
              </a:ext>
            </a:extLst>
          </p:cNvPr>
          <p:cNvSpPr txBox="1"/>
          <p:nvPr/>
        </p:nvSpPr>
        <p:spPr>
          <a:xfrm>
            <a:off x="609600" y="304800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Congenial SemiBold" panose="02000503040000020004" pitchFamily="2" charset="0"/>
              </a:rPr>
              <a:t>The Hope That Sustains Us</a:t>
            </a:r>
          </a:p>
        </p:txBody>
      </p:sp>
    </p:spTree>
    <p:extLst>
      <p:ext uri="{BB962C8B-B14F-4D97-AF65-F5344CB8AC3E}">
        <p14:creationId xmlns:p14="http://schemas.microsoft.com/office/powerpoint/2010/main" val="33221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2590800" y="2438400"/>
            <a:ext cx="3048000" cy="22098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400" dirty="0">
                <a:latin typeface="Arial Narrow" pitchFamily="34" charset="0"/>
              </a:rPr>
              <a:t>Not A</a:t>
            </a:r>
          </a:p>
          <a:p>
            <a:pPr algn="ctr"/>
            <a:r>
              <a:rPr lang="en-US" sz="4400" dirty="0">
                <a:latin typeface="Arial Narrow" pitchFamily="34" charset="0"/>
              </a:rPr>
              <a:t>Christian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6553200" y="3810000"/>
            <a:ext cx="3048000" cy="22098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400" dirty="0">
                <a:latin typeface="Arial Narrow" pitchFamily="34" charset="0"/>
              </a:rPr>
              <a:t>Erring</a:t>
            </a:r>
          </a:p>
          <a:p>
            <a:pPr algn="ctr"/>
            <a:r>
              <a:rPr lang="en-US" sz="4400" dirty="0">
                <a:latin typeface="Arial Narrow" pitchFamily="34" charset="0"/>
              </a:rPr>
              <a:t>Christian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BF0F12A-9BDC-2BC7-EF83-3D775CDD881C}"/>
              </a:ext>
            </a:extLst>
          </p:cNvPr>
          <p:cNvSpPr txBox="1">
            <a:spLocks noChangeArrowheads="1"/>
          </p:cNvSpPr>
          <p:nvPr/>
        </p:nvSpPr>
        <p:spPr>
          <a:xfrm>
            <a:off x="914400" y="304800"/>
            <a:ext cx="103632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sz="6600" kern="0" dirty="0"/>
              <a:t>Have No Hope If:</a:t>
            </a:r>
            <a:endParaRPr lang="en-US" sz="4000" kern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 autoUpdateAnimBg="0"/>
      <p:bldP spid="41989" grpId="0" animBg="1" autoUpdateAnimBg="0"/>
    </p:bldLst>
  </p:timing>
</p:sld>
</file>

<file path=ppt/theme/theme1.xml><?xml version="1.0" encoding="utf-8"?>
<a:theme xmlns:a="http://schemas.openxmlformats.org/drawingml/2006/main" name="ZESTY">
  <a:themeElements>
    <a:clrScheme name="ZESTY 8">
      <a:dk1>
        <a:srgbClr val="000000"/>
      </a:dk1>
      <a:lt1>
        <a:srgbClr val="FF9900"/>
      </a:lt1>
      <a:dk2>
        <a:srgbClr val="FFFFFF"/>
      </a:dk2>
      <a:lt2>
        <a:srgbClr val="000000"/>
      </a:lt2>
      <a:accent1>
        <a:srgbClr val="FF0000"/>
      </a:accent1>
      <a:accent2>
        <a:srgbClr val="800080"/>
      </a:accent2>
      <a:accent3>
        <a:srgbClr val="FFCAAA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ress B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ress BT" pitchFamily="2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Designs\ZESTY.POT</Template>
  <TotalTime>1735</TotalTime>
  <Words>736</Words>
  <Application>Microsoft Office PowerPoint</Application>
  <PresentationFormat>Widescreen</PresentationFormat>
  <Paragraphs>126</Paragraphs>
  <Slides>25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Arial Narrow</vt:lpstr>
      <vt:lpstr>Times New Roman</vt:lpstr>
      <vt:lpstr>Abril Fatface</vt:lpstr>
      <vt:lpstr>Tahoma</vt:lpstr>
      <vt:lpstr>Arial Black</vt:lpstr>
      <vt:lpstr>Arial</vt:lpstr>
      <vt:lpstr>Congenial SemiBold</vt:lpstr>
      <vt:lpstr>Impress BT</vt:lpstr>
      <vt:lpstr>Monotype Sorts</vt:lpstr>
      <vt:lpstr>Calibri</vt:lpstr>
      <vt:lpstr>ZESTY</vt:lpstr>
      <vt:lpstr>20_Office Theme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Nature</vt:lpstr>
      <vt:lpstr>Nature</vt:lpstr>
      <vt:lpstr>Nature</vt:lpstr>
      <vt:lpstr>PowerPoint Presentation</vt:lpstr>
      <vt:lpstr>Basis</vt:lpstr>
      <vt:lpstr>PowerPoint Presentation</vt:lpstr>
      <vt:lpstr>Conditions</vt:lpstr>
      <vt:lpstr>Conditions</vt:lpstr>
      <vt:lpstr>Conditions</vt:lpstr>
      <vt:lpstr>PowerPoint Presentation</vt:lpstr>
      <vt:lpstr>Testing</vt:lpstr>
      <vt:lpstr>Testing</vt:lpstr>
      <vt:lpstr>Testing</vt:lpstr>
      <vt:lpstr>Testing</vt:lpstr>
      <vt:lpstr>PowerPoint Presentation</vt:lpstr>
      <vt:lpstr>Meaning</vt:lpstr>
      <vt:lpstr>Meaning</vt:lpstr>
      <vt:lpstr>We Can Endure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16</cp:revision>
  <dcterms:created xsi:type="dcterms:W3CDTF">2001-03-30T22:40:00Z</dcterms:created>
  <dcterms:modified xsi:type="dcterms:W3CDTF">2024-10-13T12:31:26Z</dcterms:modified>
</cp:coreProperties>
</file>